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Unlocking Success: Etos Kerja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Cultivating a Strong Work Ethic for College Success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Etos Kerja &amp; Ethical Conduct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Adhere to the highest standards of academic honesty, avoiding plagiarism and cheating. Integrity is non-negotiable.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Represent your skills and qualifications honestly, avoiding exaggeration or misrepresentation. Be truthful about capabilities.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Respect intellectual property rights, giving credit to sources and avoiding unauthorized use of copyrighted material. Acknowledge sources properly.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transparent in your actions and decisions, avoiding any appearance of impropriety. Honesty creates trust and reliability. 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Make ethical decisions in all aspects of your work, considering the impact on others and upholding your personal values. Do the right thing.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Cultivating Etos Kerja Habits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Begin by implementing small changes in your daily routine, gradually building momentum and establishing new habits. Don't overhaul everything at once.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Monitor your progress and celebrate your achievements, reinforcing positive behaviors and maintaining motivation. Keeping track motivates.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Identify individuals who exemplify a strong Etos Kerja and learn from their example, seeking inspiration and guidance. Mentorship helps.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Consciously practice self-discipline in all areas of your life, strengthening your willpower and building character. It is an invaluable asset. 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Maintain a positive attitude and believe in your ability to succeed, overcoming challenges and achieving your goals. Believe in yourself.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attending this presentation on Etos Kerja. We hope you found the information valuable and insightful.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are now happy to answer any questions you may have about Etos Kerja and its application in your academic and professional lives.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Additional resources and materials on Etos Kerja are available online and in the university library for your continued learning.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Please feel free to contact us with any further inquiries or feedback. We appreciate your engagement and participation. 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wish you the very best in your academic pursuits and your journey to cultivate a strong Etos Kerja for a successful future. Good luck!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Power of Etos Kerja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Discipline &amp; Time Management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Responsibility &amp; Accountability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Dedication &amp; Perseverance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Excellence &amp; Continuous Improvement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Balancing Work &amp; Well-being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Etos Kerja in Group Projects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Etos Kerja &amp; Ethical Conduct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Cultivating Etos Kerja Habits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Power of Etos Kerja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Etos Kerja encompasses dedication, responsibility, discipline, and a commitment to excellence. It's about more than just working hard.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strong work ethic fuels consistent effort in studies, leading to better grades and a deeper understanding of the material.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Employers value individuals with a proven work ethic, as it demonstrates reliability, initiative, and a willingness to learn and contribute.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Developing a solid Etos Kerja builds character, resilience, and a sense of accomplishment, fostering personal development.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Etos Kerja creates a foundation for achieving long-term goals, both professionally and personally, contributing to a fulfilling life.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Discipline &amp; Time Management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 to identify and prioritize tasks based on importance and deadlines. Effective prioritization minimizes stress and maximizes productivity.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Allocate specific time slots for various activities, such as studying, attending classes, and personal time, creating a structured schedule.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Identify and minimize distractions, such as social media or excessive noise, to enhance concentration and focus during study sessions.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Establish achievable goals for each day and week, providing a sense of direction and motivation. Avoid overwhelming yourself with unrealistic expectations.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Schedule short breaks to rest and recharge, preventing burnout and maintaining optimal cognitive function throughout the day. Brief pauses can increase focus.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Responsibility &amp; Accountability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Acknowledge errors and learn from them, rather than making excuses. Accountability demonstrates maturity and a commitment to improvement.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Consistently meet deadlines and fulfill commitments, demonstrating reliability and respect for others' time. It's a core element of professionalism.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Proactively identify needs and take action without being asked. Initiative showcases resourcefulness and a willingness to contribute beyond expectations.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Come to class and meetings fully prepared, demonstrating respect for the instructor/speaker and maximizing your own learning experience. 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Completing tasks thoroughly and efficiently, ensuring high-quality work and demonstrating a commitment to excellence. Never leave work unfinished.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Dedication &amp; Perseverance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View challenges as opportunities for growth and learning. A positive attitude can transform obstacles into stepping stones.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Bounce back from setbacks with renewed determination. Resilience is crucial for navigating academic and personal difficulties.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Maintain a consistent level of effort, even when motivation wanes. Consistency leads to gradual but significant progress over time.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Don't hesitate to seek support from professors, advisors, or classmates when struggling. Asking for help is a sign of strength.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Acknowledge and celebrate small accomplishments along the way, maintaining motivation and reinforcing positive habits. Recognition is key.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Excellence &amp; Continuous Improvement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Establish high standards for your work, pushing yourself to achieve your full potential. Don't settle for mediocrity.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Actively seek feedback on your performance and use it to identify areas for improvement. Feedback is a valuable tool for growth.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Cultivate a love of learning and a commitment to continuous self-improvement. Lifelong learning keeps you adaptable and competitive.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Regularly reflect on your progress and identify areas where you can further refine your Etos Kerja. Self-assessment is critical. 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Keep abreast of the latest developments in your field of study, expanding your knowledge base and enhancing your expertise. The world is constantly changing.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Balancing Work &amp; Well-being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Make time for activities that promote physical and mental well-being, such as exercise, healthy eating, and relaxation. Self-care is not selfish.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Develop healthy coping mechanisms for managing stress, such as mindfulness, meditation, or spending time in nature. Control your stress.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Establish clear boundaries between work and personal life, preventing burnout and maintaining a healthy work-life balance. Have a life.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Don't hesitate to seek professional help if you are struggling with stress, anxiety, or other mental health issues. Mental health is paramount.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Ensure you get adequate sleep, as it is essential for cognitive function, mood regulation, and overall health. Prioritize rest.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Etos Kerja in Group Projects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Contribute equally to group projects and take responsibility for your assigned tasks. Collaboration requires shared effort.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Communicate clearly and respectfully with group members, fostering a positive and productive team environment. Good communication is crucial.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Listen attentively to others' ideas and perspectives, showing respect and fostering a collaborative spirit. Value others' input.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Address conflicts constructively and respectfully, finding solutions that benefit the entire group. Handle conflicts professionally.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Offer support and encouragement to team members, creating a positive and collaborative atmosphere. Help each other succeed.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2025-11-30T00:13:09Z</dcterms:created>
  <dcterms:modified xsi:type="dcterms:W3CDTF">2025-11-30T00:13:09Z</dcterms:modified>
</cp:coreProperties>
</file>