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Teaching Potential: Recognizing Key Situations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Challenges into Opportunities for Effective Teaching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&amp; Communication: Teamwork Makes the Dream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Communicating regularly with parents to share information about student progress and collaborate on strategies for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with other teachers to develop interdisciplinary units and share best practices in teaching and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Involving community members and organizations in the classroom to provide students with real-world learning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Participating in professional learning communities to share ideas, resources, and strategies with colleagues.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clear and open lines of communication between teachers, students, parents, and administrators.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Change: The Growth Mindset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Remaining flexible and willing to adjust teaching strategies in response to changing student needs and new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soliciting feedback from students, colleagues, and administrators to identify areas for improvement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in regular self-reflection to evaluate teaching practices and identify areas where adjustments can be made.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open to new ideas and technologies and experimenting with innovative approaches to teaching and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Committing to lifelong learning and staying current with best practices in education through professional development and research.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appreciation for the audience's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brief summary of the presentation's key takeaways and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words of encouragement to inspire continued learning and growth in teaching.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Suggesting additional resources or topics for further exploration and study.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contact information for questions or follow-up discussions.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Observation: Seeing Beyond the Surface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on the Fly: Responsive Teaching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Reflection: Refining Your Practice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Relationships: The Human Connection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Decisions: Informed Instruction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Classroom Management: Setting the Stage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Integration: Enhancing Learning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&amp; Communication: Teamwork Makes the ...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Change: The Growth Mindset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Observation: Seeing Beyond the Surface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when students become disinterested or distracted, signaling a need for a change in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when students struggle with a concept, indicating a need for clarification or alternative explanations.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Noticing changes in student behavior that might reflect underlying issues affecting their learning and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subtle emotional expressions that may indicate frustration, excitement, or confusion related to the lesson.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individual student's preferred learning styles (visual, auditory, kinesthetic) to tailor instruction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on the Fly: Responsive Teaching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Adjusting the speed of instruction based on student comprehension and engagement levels during the lesson.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Altering planned activities to better suit the learning styles and needs of the students present in the classroom.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individualized assistance to students who are struggling with a particular concept or skill in real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peer learning and support by encouraging students to work together on challenging tasks.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Asking for direct input from students to gauge their understanding and inform instructional decisions during the lesson.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Reflection: Refining Your Practice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time after each lesson to evaluate what worked well, what could be improved, and why.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student work and assessment data to identify areas of strength and weakness in their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colleagues to gain insights and perspectives on teaching practices and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in ongoing learning opportunities to stay current with best practices and research in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a reflective journal to document experiences, insights, and areas for growth in teaching practice.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Relationships: The Human Connection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Paying close attention to what students say, both verbally and nonverbally, to understand their perspectives and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Demonstrating genuine care and concern for students' well-being and academic success in classroom discussions.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encouragement and praise to motivate students and build their confidence in their 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a classroom environment where students feel comfortable taking risks, asking questions, and sharing their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time to connect with each student individually to understand their strengths, weaknesses, and goals.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Data-Driven Decisions: Informed Instruction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quick checks for understanding during lessons to monitor student progress and adjust instruction accordingly.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results from tests and projects to evaluate overall student learning and identify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student growth over time to identify trends and patterns that inform instructional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data to tailor instruction to meet the individual needs and learning styles of each student.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Modifying curriculum and instructional materials based on student performance data to ensure relevance and effectiveness.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Classroom Management: Setting the Stage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clear procedures for classroom activities to minimize disruptions and maximize learning time with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Communicating rules and expectations clearly and consistently to ensure that students understand what is expected of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Anticipating potential problems and implementing strategies to prevent them from occurring, such as positive reinforcement.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Responding to disruptive behavior calmly and effectively, while maintaining a positive and respectful classroom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Teaching students self-control strategies to manage their own behavior and emotions in the classroom setting.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Integration: Enhancing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interactive whiteboards to engage students with dynamic lessons and collaborative activities to promote teamwork.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educational apps to provide students with engaging and personalized learning experiences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online resources to supplement classroom instruction and provide students with access to a wealth of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students on virtual field trips to explore new places and cultures, expanding their horizons and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online tools to facilitate collaboration and communication among students, fostering teamwork and communication skills.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2025-04-17T19:18:03Z</dcterms:created>
  <dcterms:modified xsi:type="dcterms:W3CDTF">2025-04-17T19:18:03Z</dcterms:modified>
</cp:coreProperties>
</file>