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irmont.com/infographics/herbs-health-benefits/img/herbs_p2.png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rAs4hYt8L.jpg" TargetMode="External"/><Relationship Id="rId1" Type="http://schemas.openxmlformats.org/officeDocument/2006/relationships/image" Target="../media/image-10-1.jp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-na.ssl-images-amazon.com/images/S/compressed.photo.goodreads.com/books/1330564226i/6710129.jpg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rawpixel.com/image_800/czNmcy1wcml2YXRlL3Jhd3BpeGVsX2ltYWdlcy93ZWJzaXRlX2NvbnRlbnQvbHIvdjg5My1hdW0tNzQuanBn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81BcdGnYG2L._AC_UF1000,1000_QL80_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tech-asia.org/wp-content/uploads/2021/02/Vol18No1_Phy_Bhu_tab5.jpg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hettebookgroup.com/wp-content/uploads/2024/01/9781643260921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A5UWETf9L._AC_UF1000,1000_QL80_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meds.com/images/cms/wysiwyg/blog/2021/07/1625209154_5-Healing-Herbs-For-Digestive-Health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yn6p9bG1L._AC_UF1000,1000_QL80_.jpg" TargetMode="External"/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i69KappsL._AC_UF1000,1000_QL80_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fairmont.com/infographics/herbs-health-benefits/img/herbs_p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Unlocking Wellness: Ancient Herbs for Modern Health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Harnessing the Power of Traditional Herbal Remedies for a Healthier You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71rAs4hYt8L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Safe &amp; Responsible Use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Important Considerations Before Using Herbs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Always consult a qualified healthcare professional or herbalist before starting any new herbal regimen, especially if you have existing conditions.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 aware that herbs can interact with prescription medications. Discuss potential interactions with your doctor.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Follow recommended dosages carefully. More is not always better, and excessive amounts can cause adverse effects.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Choose high-quality herbs from reputable sources to ensure purity, potency, and safety.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-na.ssl-images-amazon.com/images/S/compressed.photo.goodreads.com/books/1330564226i/671012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Incorporating Herbs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Easy Ways to Integrate Herbal Remedies into Your Daily Life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Enjoy a cup of herbal tea as a calming and therapeutic beverage. Experiment with different blends to find your favorites.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 fresh or dried herbs to your meals for flavor and health benefits. Incorporate herbs like basil, oregano, and thyme.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Consider herbal supplements or extracts for a more concentrated dose of beneficial compounds. Choose reputable brands.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 essential oils derived from herbs in diffusers or topical applications for aromatherapy benefits like stress relief and relaxation.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rawpixel.com/image_800/czNmcy1wcml2YXRlL3Jhd3BpeGVsX2ltYWdlcy93ZWJzaXRlX2NvbnRlbnQvbHIvdjg5My1hdW0tNzQuanBn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your time and attention. We hope this presentation has provided valuable insights into the world of herbal medicine.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encourage you to continue exploring the fascinating world of herbs and their potential to enhance your health and well-being.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Remember, this information is for educational purposes only and does not constitute medical advice.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Stay informed, stay curious, and continue your journey toward natural wellness. Have a wonderful day!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Timeless Tradition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Power of Plants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Immunity Boosters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Stress Relief Naturally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Digestion Support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Cognitive Enhancement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Anti-Inflammatory Allies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Safe &amp; Responsible Use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Incorporating Herbs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81BcdGnYG2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Timeless Tradition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Discovering the Rich History of Herbal Medicine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Herbal medicine boasts a history spanning millennia. Civilizations across the globe have relied on plants for healing and wellness.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From Ayurveda to Traditional Chinese Medicine, herbs play vital roles in holistic health systems passed down through generations.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While rooted in tradition, modern research is continually exploring the efficacy and safety of various herbal remedies. 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Many pharmaceuticals are derived from, or inspired by, compounds found in plants, highlighting herbs' continuing importance.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biotech-asia.org/wp-content/uploads/2021/02/Vol18No1_Phy_Bhu_tab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Power of Plants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 Active Compounds in Herbs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Herbs contain phytochemicals, naturally occurring compounds that can exert therapeutic effects on the body. 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effects of herbs are often due to the synergistic action of multiple compounds, not just one isolated component.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Different parts of the plant (roots, leaves, flowers) contain varying concentrations and types of beneficial compounds.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our bodies absorb and utilize these compounds influences the effectiveness of herbal remedies.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hachettebookgroup.com/wp-content/uploads/2024/01/97816432609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Immunity Boosters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Herbs to Strengthen Your Body's Defenses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Known for its immune-stimulating properties, echinacea may help shorten the duration and severity of colds.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Rich in antioxidants, elderberry can combat viral infections and support respiratory health.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Used in Traditional Chinese Medicine, astragalus is believed to enhance immune function and increase energy levels.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With potent anti-inflammatory and antioxidant properties, ginger can alleviate cold symptoms and boost immunity.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71A5UWETf9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Stress Relief Naturally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Calming Herbs for a Balanced Mind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Renowned for its calming and relaxing properties, lavender can reduce anxiety and promote restful sleep.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gentle herb soothes the nervous system, easing stress and promoting relaxation before bedtime.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 adaptogen, ashwagandha helps the body cope with stress, reduces cortisol levels, and improves overall well-being.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Effective in reducing anxiety and insomnia, passionflower provides a natural calming effect without drowsiness.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netmeds.com/images/cms/wysiwyg/blog/2021/07/1625209154_5-Healing-Herbs-For-Digestive-Health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Digestion Support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Herbs for a Happy and Healthy Gut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Known for its ability to relieve indigestion, bloating, and gas, peppermint soothes the digestive tract.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Besides its immune benefits, ginger can also ease nausea, improve digestion, and reduce inflammation in the gut.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Chewing fennel seeds or drinking fennel tea can alleviate bloating, gas, and other digestive discomforts.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Dandelion can stimulate bile production, aiding digestion and promoting liver health.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71yn6p9bG1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Cognitive Enhancement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Herbs to Sharpen Your Mind and Memory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Known to enhance cognitive function by improving blood flow to the brain, ginkgo biloba may boost memory and focus.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Used in Ayurveda, bacopa monnieri can enhance memory, reduce anxiety, and improve cognitive performance.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scent of rosemary is believed to improve memory and concentration. It also contains antioxidants that protect brain cells.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Used traditionally to improve mental clarity and reduce anxiety, gotu kola supports cognitive function and overall brain health.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71i69Kapps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Anti-Inflammatory Allies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Herbs to Reduce Inflammation and Promote Healing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Curcumin, the active compound in turmeric, possesses potent anti-inflammatory and antioxidant properties.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Ginger's anti-inflammatory properties can alleviate pain and swelling associated with arthritis and other inflammatory conditions.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Also known as Indian frankincense, boswellia reduces inflammation and pain, particularly in joints.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Containing salicin, a natural aspirin-like compound, willow bark can alleviate pain and reduce inflammation.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2025-04-22T22:37:56Z</dcterms:created>
  <dcterms:modified xsi:type="dcterms:W3CDTF">2025-04-22T22:37:56Z</dcterms:modified>
</cp:coreProperties>
</file>