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Your Potential: A Guide to College Success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Strategies and insights for thriving academically, socially, and personally in college.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Diversity and Inclusion: Building a Welcoming Community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 cultural awareness and sensitivity by learning about different cultures, customs, and perspectives, fostering mutual understanding and respect.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Recognize and challenge your own biases and assumptions, promoting fair and equitable treatment for all members of the campus community.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Support inclusive initiatives and programs that promote diversity, equity, and inclusion, creating a welcoming and supportive environment.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Become an ally by standing up for marginalized groups, advocating for their rights, and promoting social justice on campus and beyond.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Create safe spaces where individuals can express themselves freely and without fear of discrimination or harassment, fostering a sense of belonging.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Ethics and Integrity: Upholding Values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Adhere to academic honesty policies by avoiding plagiarism, cheating, and other forms of academic misconduct, ensuring fairness and integrity.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Conduct yourself responsibly and ethically in all aspects of your life, demonstrating integrity and respect for others' rights and property.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 ethical decision-making skills to navigate complex situations, considering the consequences of your actions and upholding your values.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Embrace social responsibility by contributing to the well-being of your community, advocating for positive change, and making ethical choices.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Take responsibility for your actions, admitting mistakes, and learning from them, demonstrating integrity and accountability.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Technology and Innovation: Navigating the Digital Age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 digital literacy skills to effectively use technology for research, communication, and collaboration, enhancing your learning and productivity.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online learning platforms and resources to access course materials, participate in discussions, and enhance your understanding of subjects.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productivity tools such as note-taking apps, calendar management software, and task management systems to stay organized and efficient.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Protect your personal information and devices from cyber threats by practicing safe online habits, using strong passwords, and being wary of phishing scams.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 technology ethically and responsibly, respecting intellectual property rights, and avoiding the spread of misinformation or harmful content.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Expressing sincere appreciation for your time and attention during this presentation, hoping it has been helpful and informative.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Wishing you the very best as you embark on this exciting chapter of your life, filled with opportunities for growth and discovery.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May your college experience be filled with success, happiness, and meaningful connections as you pursue your academic and personal goals.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Looking forward to seeing all the amazing things you will accomplish in the future, as you make a positive impact on the world around you.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Encouraging you to stay in touch and share your experiences, as we value your contributions and wish you continued success in your future endeavors.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College Journey: A New Beginning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Academic Excellence: Strategies for Success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Campus Life: Engaging and Connecting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Well-being: Prioritizing Your Health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Financial Literacy: Managing Your Money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Career Planning: Preparing for the Future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Diversity and Inclusion: Building a Welcoming Community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Ethics and Integrity: Upholding Values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Technology and Innovation: Navigating the Digital Age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College Journey: A New Beginning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College marks a significant transition, offering immense possibilities for growth and self-discovery, paving the path for your future aspirations.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Defining clear goals provides direction and motivation, enabling you to make the most of your college experience and stay focused on your aspirations.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College necessitates adaptability and openness to new experiences, fostering resilience and the ability to navigate unfamiliar situations with confidence.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College is an excellent opportunity to connect with peers, professors, and mentors, building a support system and professional connections.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Embrace responsibility for your learning and personal growth, taking initiative and actively shaping your college experience to align with your values.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Academic Excellence: Strategies for Success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Prioritize tasks effectively, schedule study sessions, and manage your time efficiently to balance academic commitments with other activities.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Engage with course material through note-taking, discussions, and problem-solving to deepen understanding and retention.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 a note-taking system that captures key concepts, examples, and insights from lectures and readings for future review.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Review course material regularly, practice with sample questions, and manage test anxiety to perform your best on exams.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campus resources such as tutoring centers, writing labs, and academic advising to overcome challenges and improve your academic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Campus Life: Engaging and Connecting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Participate in clubs and organizations related to your interests, connecting with like-minded individuals and exploring new passions.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Engage in volunteer work to give back to the community, develop new skills, and gain valuable experience while making a positive impact.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Attend campus events such as concerts, lectures, and sporting events to socialize, learn new things, and enrich your college experience.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Make an effort to connect with classmates, roommates, and other students, fostering friendships and creating a supportive social network.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Embrace diversity, respect different perspectives, and create an inclusive environment where everyone feels welcome and valued.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Well-being: Prioritizing Your Health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Practice stress-reduction techniques such as meditation, yoga, or deep breathing to manage stress and maintain emotional well-being.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Maintain a balanced diet with nutritious foods to support your physical and mental health, providing energy for academic and other activities.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Engage in regular physical activity to improve your mood, reduce stress, and maintain a healthy weight, improving your overall well-being.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Prioritize sleep to allow your body and mind to rest and recharge, enhancing cognitive function and improving overall health and well-being.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Utilize campus resources such as counseling services and support groups to address mental health concerns and promote emotional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Financial Literacy: Managing Your Money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Develop a budget to track your income and expenses, enabling you to manage your finances effectively and avoid overspending.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Set financial goals and implement saving strategies to build an emergency fund, save for future expenses, and achieve financial security.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 mindful of your spending habits and avoid unnecessary debt, understanding the implications of loans and credit card usage.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financial aid options such as scholarships, grants, and loans to help finance your education and minimize the financial burden.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Consider working a part-time job to earn extra income, gain work experience, and develop valuable skills while managing your academic commitments.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Career Planning: Preparing for the Future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Explore different career paths and industries to identify your interests, skills, and values, aligning them with potential career options.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Gain practical work experience through internships, applying classroom knowledge to real-world situations and building valuable professional skills.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Attend career fairs, networking events, and informational interviews to connect with professionals in your field and learn about job opportunities.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Craft a professional resume that highlights your skills, experience, and accomplishments, tailoring it to specific job requirements.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Practice your interview skills to effectively communicate your qualifications, answer questions confidently, and make a positive impression on potential employers.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2025-07-21T05:22:48Z</dcterms:created>
  <dcterms:modified xsi:type="dcterms:W3CDTF">2025-07-21T05:22:48Z</dcterms:modified>
</cp:coreProperties>
</file>