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png"/><Relationship Id="rId2" Type="http://schemas.openxmlformats.org/officeDocument/2006/relationships/image" Target="../media/image-10-2.png"/><Relationship Id="rId3" Type="http://schemas.openxmlformats.org/officeDocument/2006/relationships/image" Target="../media/image-10-2.png"/><Relationship Id="rId4" Type="http://schemas.openxmlformats.org/officeDocument/2006/relationships/image" Target="../media/image-10-2.png"/><Relationship Id="rId5" Type="http://schemas.openxmlformats.org/officeDocument/2006/relationships/image" Target="../media/image-10-2.png"/><Relationship Id="rId6" Type="http://schemas.openxmlformats.org/officeDocument/2006/relationships/image" Target="../media/image-10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png"/><Relationship Id="rId2" Type="http://schemas.openxmlformats.org/officeDocument/2006/relationships/image" Target="../media/image-11-2.png"/><Relationship Id="rId3" Type="http://schemas.openxmlformats.org/officeDocument/2006/relationships/image" Target="../media/image-11-2.png"/><Relationship Id="rId4" Type="http://schemas.openxmlformats.org/officeDocument/2006/relationships/image" Target="../media/image-11-2.png"/><Relationship Id="rId5" Type="http://schemas.openxmlformats.org/officeDocument/2006/relationships/image" Target="../media/image-11-2.png"/><Relationship Id="rId6" Type="http://schemas.openxmlformats.org/officeDocument/2006/relationships/image" Target="../media/image-11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2-image-1.png"/><Relationship Id="rId2" Type="http://schemas.openxmlformats.org/officeDocument/2006/relationships/image" Target="../media/image-12-2.png"/><Relationship Id="rId3" Type="http://schemas.openxmlformats.org/officeDocument/2006/relationships/image" Target="../media/image-12-2.png"/><Relationship Id="rId4" Type="http://schemas.openxmlformats.org/officeDocument/2006/relationships/image" Target="../media/image-12-2.png"/><Relationship Id="rId5" Type="http://schemas.openxmlformats.org/officeDocument/2006/relationships/image" Target="../media/image-12-2.png"/><Relationship Id="rId6" Type="http://schemas.openxmlformats.org/officeDocument/2006/relationships/image" Target="../media/image-12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3-image-1.png"/><Relationship Id="rId2" Type="http://schemas.openxmlformats.org/officeDocument/2006/relationships/image" Target="../media/image-13-2.png"/><Relationship Id="rId3" Type="http://schemas.openxmlformats.org/officeDocument/2006/relationships/image" Target="../media/image-13-2.png"/><Relationship Id="rId4" Type="http://schemas.openxmlformats.org/officeDocument/2006/relationships/image" Target="../media/image-13-2.png"/><Relationship Id="rId5" Type="http://schemas.openxmlformats.org/officeDocument/2006/relationships/image" Target="../media/image-13-2.png"/><Relationship Id="rId6" Type="http://schemas.openxmlformats.org/officeDocument/2006/relationships/image" Target="../media/image-13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3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3.png"/><Relationship Id="rId7" Type="http://schemas.openxmlformats.org/officeDocument/2006/relationships/image" Target="../media/image-2-2.png"/><Relationship Id="rId8" Type="http://schemas.openxmlformats.org/officeDocument/2006/relationships/image" Target="../media/image-2-2.png"/><Relationship Id="rId9" Type="http://schemas.openxmlformats.org/officeDocument/2006/relationships/image" Target="../media/image-2-3.png"/><Relationship Id="rId10" Type="http://schemas.openxmlformats.org/officeDocument/2006/relationships/image" Target="../media/image-2-2.png"/><Relationship Id="rId11" Type="http://schemas.openxmlformats.org/officeDocument/2006/relationships/slideLayout" Target="../slideLayouts/slideLayout1.xml"/><Relationship Id="rId1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image" Target="../media/image-4-2.png"/><Relationship Id="rId3" Type="http://schemas.openxmlformats.org/officeDocument/2006/relationships/image" Target="../media/image-4-2.png"/><Relationship Id="rId4" Type="http://schemas.openxmlformats.org/officeDocument/2006/relationships/image" Target="../media/image-4-2.png"/><Relationship Id="rId5" Type="http://schemas.openxmlformats.org/officeDocument/2006/relationships/image" Target="../media/image-4-2.png"/><Relationship Id="rId6" Type="http://schemas.openxmlformats.org/officeDocument/2006/relationships/image" Target="../media/image-4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image" Target="../media/image-5-2.png"/><Relationship Id="rId3" Type="http://schemas.openxmlformats.org/officeDocument/2006/relationships/image" Target="../media/image-5-2.png"/><Relationship Id="rId4" Type="http://schemas.openxmlformats.org/officeDocument/2006/relationships/image" Target="../media/image-5-2.png"/><Relationship Id="rId5" Type="http://schemas.openxmlformats.org/officeDocument/2006/relationships/image" Target="../media/image-5-2.png"/><Relationship Id="rId6" Type="http://schemas.openxmlformats.org/officeDocument/2006/relationships/image" Target="../media/image-5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image" Target="../media/image-6-2.png"/><Relationship Id="rId3" Type="http://schemas.openxmlformats.org/officeDocument/2006/relationships/image" Target="../media/image-6-2.png"/><Relationship Id="rId4" Type="http://schemas.openxmlformats.org/officeDocument/2006/relationships/image" Target="../media/image-6-2.png"/><Relationship Id="rId5" Type="http://schemas.openxmlformats.org/officeDocument/2006/relationships/image" Target="../media/image-6-2.png"/><Relationship Id="rId6" Type="http://schemas.openxmlformats.org/officeDocument/2006/relationships/image" Target="../media/image-6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image" Target="../media/image-7-2.png"/><Relationship Id="rId3" Type="http://schemas.openxmlformats.org/officeDocument/2006/relationships/image" Target="../media/image-7-2.png"/><Relationship Id="rId4" Type="http://schemas.openxmlformats.org/officeDocument/2006/relationships/image" Target="../media/image-7-2.png"/><Relationship Id="rId5" Type="http://schemas.openxmlformats.org/officeDocument/2006/relationships/image" Target="../media/image-7-2.png"/><Relationship Id="rId6" Type="http://schemas.openxmlformats.org/officeDocument/2006/relationships/image" Target="../media/image-7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image" Target="../media/image-8-2.png"/><Relationship Id="rId3" Type="http://schemas.openxmlformats.org/officeDocument/2006/relationships/image" Target="../media/image-8-2.png"/><Relationship Id="rId4" Type="http://schemas.openxmlformats.org/officeDocument/2006/relationships/image" Target="../media/image-8-2.png"/><Relationship Id="rId5" Type="http://schemas.openxmlformats.org/officeDocument/2006/relationships/image" Target="../media/image-8-2.png"/><Relationship Id="rId6" Type="http://schemas.openxmlformats.org/officeDocument/2006/relationships/image" Target="../media/image-8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png"/><Relationship Id="rId2" Type="http://schemas.openxmlformats.org/officeDocument/2006/relationships/image" Target="../media/image-9-2.png"/><Relationship Id="rId3" Type="http://schemas.openxmlformats.org/officeDocument/2006/relationships/image" Target="../media/image-9-2.png"/><Relationship Id="rId4" Type="http://schemas.openxmlformats.org/officeDocument/2006/relationships/image" Target="../media/image-9-2.png"/><Relationship Id="rId5" Type="http://schemas.openxmlformats.org/officeDocument/2006/relationships/image" Target="../media/image-9-2.png"/><Relationship Id="rId6" Type="http://schemas.openxmlformats.org/officeDocument/2006/relationships/image" Target="../media/image-9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1285875"/>
            <a:ext cx="6400800" cy="154305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ctr" indent="0" marL="0">
              <a:buNone/>
            </a:pPr>
            <a:r>
              <a:rPr lang="en-US" sz="4000" b="1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Unlocking Your Potential: A Journey of Self-Discovery</a:t>
            </a:r>
            <a:endParaRPr lang="en-US" sz="4000" dirty="0"/>
          </a:p>
        </p:txBody>
      </p:sp>
      <p:sp>
        <p:nvSpPr>
          <p:cNvPr id="3" name="Text 1"/>
          <p:cNvSpPr/>
          <p:nvPr/>
        </p:nvSpPr>
        <p:spPr>
          <a:xfrm>
            <a:off x="1371600" y="2983230"/>
            <a:ext cx="64008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Exploring Identity, Growth, and Future Success</a:t>
            </a:r>
            <a:endParaRPr lang="en-US" sz="15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Half Way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The Teacher's Arrival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building a foundation for trust and open communication.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Experience Overview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ensuring a clear understanding of expectations.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Shared Path Goals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fostering a sense of collective purpose.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Open Dialog Starts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encouraging questions and participation.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Support Systems Setup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reassuring students they are not alone.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Our Supporters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The Teacher's Arrival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building a foundation for trust and open communication.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Experience Overview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ensuring a clear understanding of expectations.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Shared Path Goals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fostering a sense of collective purpose.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Open Dialog Starts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encouraging questions and participation.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Support Systems Setup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reassuring students they are not alone.</a:t>
            </a:r>
            <a:endParaRPr lang="en-US" sz="1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Future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The Teacher's Arrival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building a foundation for trust and open communication.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Experience Overview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ensuring a clear understanding of expectations.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Shared Path Goals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fostering a sense of collective purpose.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Open Dialog Starts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encouraging questions and participation.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Support Systems Setup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reassuring students they are not alone.</a:t>
            </a:r>
            <a:endParaRPr lang="en-US" sz="1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Appreciation Expressed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Thank you for your active participation. Your engagement is deeply valued.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Continued Learning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May your journey continue to be filled with growth and new understanding.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Open Door Policy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Please feel free to reach out with any further questions or insights.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Best Wishes Sent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Wishing you success and fulfillment in your future endeavors.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Closing Statement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Thank you again for your time and dedication. Goodbye and good luck!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4008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Welcome: Meet Your Guide</a:t>
            </a:r>
            <a:endParaRPr lang="en-US" sz="1200" dirty="0"/>
          </a:p>
        </p:txBody>
      </p:sp>
      <p:pic>
        <p:nvPicPr>
          <p:cNvPr id="6" name="Image 1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4720" y="1285875"/>
            <a:ext cx="457200" cy="41148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347472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</a:t>
            </a:r>
            <a:endParaRPr lang="en-US" sz="1400" dirty="0"/>
          </a:p>
        </p:txBody>
      </p:sp>
      <p:sp>
        <p:nvSpPr>
          <p:cNvPr id="8" name="Text 4"/>
          <p:cNvSpPr/>
          <p:nvPr/>
        </p:nvSpPr>
        <p:spPr>
          <a:xfrm>
            <a:off x="393192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Foundation</a:t>
            </a:r>
            <a:endParaRPr lang="en-US" sz="1200" dirty="0"/>
          </a:p>
        </p:txBody>
      </p:sp>
      <p:pic>
        <p:nvPicPr>
          <p:cNvPr id="9" name="Image 2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9360" y="1285875"/>
            <a:ext cx="457200" cy="41148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630936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676656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First Steps</a:t>
            </a:r>
            <a:endParaRPr lang="en-US" sz="1200" dirty="0"/>
          </a:p>
        </p:txBody>
      </p:sp>
      <p:pic>
        <p:nvPicPr>
          <p:cNvPr id="12" name="Image 3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080" y="2314575"/>
            <a:ext cx="457200" cy="41148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64008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</a:t>
            </a:r>
            <a:endParaRPr lang="en-US" sz="1400" dirty="0"/>
          </a:p>
        </p:txBody>
      </p:sp>
      <p:sp>
        <p:nvSpPr>
          <p:cNvPr id="14" name="Text 8"/>
          <p:cNvSpPr/>
          <p:nvPr/>
        </p:nvSpPr>
        <p:spPr>
          <a:xfrm>
            <a:off x="109728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View</a:t>
            </a:r>
            <a:endParaRPr lang="en-US" sz="1200" dirty="0"/>
          </a:p>
        </p:txBody>
      </p:sp>
      <p:pic>
        <p:nvPicPr>
          <p:cNvPr id="15" name="Image 4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4720" y="2314575"/>
            <a:ext cx="457200" cy="41148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347472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</a:t>
            </a:r>
            <a:endParaRPr lang="en-US" sz="1400" dirty="0"/>
          </a:p>
        </p:txBody>
      </p:sp>
      <p:sp>
        <p:nvSpPr>
          <p:cNvPr id="17" name="Text 10"/>
          <p:cNvSpPr/>
          <p:nvPr/>
        </p:nvSpPr>
        <p:spPr>
          <a:xfrm>
            <a:off x="393192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Next Stage</a:t>
            </a:r>
            <a:endParaRPr lang="en-US" sz="1200" dirty="0"/>
          </a:p>
        </p:txBody>
      </p:sp>
      <p:pic>
        <p:nvPicPr>
          <p:cNvPr id="18" name="Image 5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09360" y="2314575"/>
            <a:ext cx="457200" cy="411480"/>
          </a:xfrm>
          <a:prstGeom prst="rect">
            <a:avLst/>
          </a:prstGeom>
        </p:spPr>
      </p:pic>
      <p:sp>
        <p:nvSpPr>
          <p:cNvPr id="19" name="Text 11"/>
          <p:cNvSpPr/>
          <p:nvPr/>
        </p:nvSpPr>
        <p:spPr>
          <a:xfrm>
            <a:off x="630936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06</a:t>
            </a:r>
            <a:endParaRPr lang="en-US" sz="1400" dirty="0"/>
          </a:p>
        </p:txBody>
      </p:sp>
      <p:sp>
        <p:nvSpPr>
          <p:cNvPr id="20" name="Text 12"/>
          <p:cNvSpPr/>
          <p:nvPr/>
        </p:nvSpPr>
        <p:spPr>
          <a:xfrm>
            <a:off x="676656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Top</a:t>
            </a:r>
            <a:endParaRPr lang="en-US" sz="1200" dirty="0"/>
          </a:p>
        </p:txBody>
      </p:sp>
      <p:pic>
        <p:nvPicPr>
          <p:cNvPr id="21" name="Image 6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0080" y="3343275"/>
            <a:ext cx="457200" cy="411480"/>
          </a:xfrm>
          <a:prstGeom prst="rect">
            <a:avLst/>
          </a:prstGeom>
        </p:spPr>
      </p:pic>
      <p:sp>
        <p:nvSpPr>
          <p:cNvPr id="22" name="Text 13"/>
          <p:cNvSpPr/>
          <p:nvPr/>
        </p:nvSpPr>
        <p:spPr>
          <a:xfrm>
            <a:off x="64008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07</a:t>
            </a:r>
            <a:endParaRPr lang="en-US" sz="1400" dirty="0"/>
          </a:p>
        </p:txBody>
      </p:sp>
      <p:sp>
        <p:nvSpPr>
          <p:cNvPr id="23" name="Text 14"/>
          <p:cNvSpPr/>
          <p:nvPr/>
        </p:nvSpPr>
        <p:spPr>
          <a:xfrm>
            <a:off x="109728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Half Way</a:t>
            </a:r>
            <a:endParaRPr lang="en-US" sz="1200" dirty="0"/>
          </a:p>
        </p:txBody>
      </p:sp>
      <p:pic>
        <p:nvPicPr>
          <p:cNvPr id="24" name="Image 7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74720" y="3343275"/>
            <a:ext cx="457200" cy="411480"/>
          </a:xfrm>
          <a:prstGeom prst="rect">
            <a:avLst/>
          </a:prstGeom>
        </p:spPr>
      </p:pic>
      <p:sp>
        <p:nvSpPr>
          <p:cNvPr id="25" name="Text 15"/>
          <p:cNvSpPr/>
          <p:nvPr/>
        </p:nvSpPr>
        <p:spPr>
          <a:xfrm>
            <a:off x="347472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08</a:t>
            </a:r>
            <a:endParaRPr lang="en-US" sz="1400" dirty="0"/>
          </a:p>
        </p:txBody>
      </p:sp>
      <p:sp>
        <p:nvSpPr>
          <p:cNvPr id="26" name="Text 16"/>
          <p:cNvSpPr/>
          <p:nvPr/>
        </p:nvSpPr>
        <p:spPr>
          <a:xfrm>
            <a:off x="393192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Our Supporters</a:t>
            </a:r>
            <a:endParaRPr lang="en-US" sz="1200" dirty="0"/>
          </a:p>
        </p:txBody>
      </p:sp>
      <p:pic>
        <p:nvPicPr>
          <p:cNvPr id="27" name="Image 8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09360" y="3343275"/>
            <a:ext cx="457200" cy="411480"/>
          </a:xfrm>
          <a:prstGeom prst="rect">
            <a:avLst/>
          </a:prstGeom>
        </p:spPr>
      </p:pic>
      <p:sp>
        <p:nvSpPr>
          <p:cNvPr id="28" name="Text 17"/>
          <p:cNvSpPr/>
          <p:nvPr/>
        </p:nvSpPr>
        <p:spPr>
          <a:xfrm>
            <a:off x="630936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09</a:t>
            </a:r>
            <a:endParaRPr lang="en-US" sz="1400" dirty="0"/>
          </a:p>
        </p:txBody>
      </p:sp>
      <p:sp>
        <p:nvSpPr>
          <p:cNvPr id="29" name="Text 18"/>
          <p:cNvSpPr/>
          <p:nvPr/>
        </p:nvSpPr>
        <p:spPr>
          <a:xfrm>
            <a:off x="676656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Future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4008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Welcome: Meet Your Guide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The Teacher's Arrival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building a foundation for trust and open communication.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Experience Overview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ensuring a clear understanding of expectations.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Shared Path Goals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fostering a sense of collective purpose.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Open Dialog Starts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encouraging questions and participation.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Support Systems Setup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reassuring students they are not alone.</a:t>
            </a:r>
            <a:endParaRPr 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Foundation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The Teacher's Arrival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building a foundation for trust and open communication.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Experience Overview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ensuring a clear understanding of expectations.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Shared Path Goals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fostering a sense of collective purpose.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Open Dialog Starts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encouraging questions and participation.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Support Systems Setup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reassuring students they are not alone.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First Steps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The Teacher's Arrival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building a foundation for trust and open communication.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Experience Overview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ensuring a clear understanding of expectations.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Shared Path Goals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fostering a sense of collective purpose.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Open Dialog Starts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encouraging questions and participation.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Support Systems Setup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reassuring students they are not alone.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View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The Teacher's Arrival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building a foundation for trust and open communication.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Experience Overview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ensuring a clear understanding of expectations.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Shared Path Goals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fostering a sense of collective purpose.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Open Dialog Starts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encouraging questions and participation.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Support Systems Setup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reassuring students they are not alone.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Next Stage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The Teacher's Arrival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building a foundation for trust and open communication.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Experience Overview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ensuring a clear understanding of expectations.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Shared Path Goals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fostering a sense of collective purpose.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Open Dialog Starts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encouraging questions and participation.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Support Systems Setup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reassuring students they are not alone.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Top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The Teacher's Arrival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building a foundation for trust and open communication.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Experience Overview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ensuring a clear understanding of expectations.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Shared Path Goals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fostering a sense of collective purpose.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Open Dialog Starts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encouraging questions and participation.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Support Systems Setup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 myself and I start for the first lesson introduce the teacher, reassuring students they are not alone.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2025-07-03T08:03:49Z</dcterms:created>
  <dcterms:modified xsi:type="dcterms:W3CDTF">2025-07-03T08:03:49Z</dcterms:modified>
</cp:coreProperties>
</file>