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Your Potential: The Power of Communication Skills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Art of Effective Communication for Personal and Professional Success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Conflict Resolution: Communicating Through Disagreement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calm and respectful demeanor, even when emotions are running high. Avoid raising your voice or using accusatory language.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Listen attentively to the other person's perspective without interrupting. Try to understand their point of view and acknowledge their feelings.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the specific issues at hand, rather than attacking the person. Frame the conflict as a problem to be solved collaboratively.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areas of agreement and build on them. Emphasize shared goals and values to find common ground for resolution.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Brainstorm possible solutions together. Be open to compromise and willing to find mutually acceptable outcomes that address both parties' needs.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Makes Perfect: Continuous Improvement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Ask for feedback from trusted colleagues and friends. Be open to constructive criticism and use it to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Record yourself speaking or presenting to identify areas where you can improve your vocal delivery, body language, and overall presence.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a public speaking club or communication workshop. Practicing in a supportive environment can build confidence and hone your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 books and articles on communication skills. Expand your knowledge and learn from experts in the field to refine your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outside your comfort zone and seek opportunities to communicate in challenging situations. Growth comes from facing new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you found this presentation informative and 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communication is a journey, not a destination. Keep practicing and refining your skills to unlock your full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encourage you to continue learning and exploring the world of communication. The possibilities are endless!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what you've learned today and apply it in your daily interactions. You'll be amazed at the positive impact it can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communication endeavors. May your words inspire, connect, and create positive change.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Communication Advantage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Listening: The Forgotten Skill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Verbal Communication: Clarity Counts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Nonverbal Communication: Actions Speak Louder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Written Communication: Words That Work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in the Digital Age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Communication Barriers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Conflict Resolution: Communicating Through Disagreement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Makes Perfect: Continuous Improvement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Communication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skills are the foundation for building strong relationships, both personally and professionally. They foster trust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communication is a key differentiator in the workplace. It leads to better collaboration, leadership, and career advancement.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and concise communication minimizes misunderstandings, preventing conflicts and promoting smoother interactions in all aspects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ability to articulate your ideas persuasively and confidently allows you to influence others and drive positive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Good communication skills enable seamless teamwork, ensuring everyone is on the same page and working towards shared goals.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Listening: The Forgotten Skill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fully with the speaker, paying attention to both verbal and nonverbal cues to grasp the complete message accurately.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and share the speaker's feelings. Show genuine concern and acknowledge their perspective without judgment.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quiet and focused environment to eliminate interruptions, allowing you to concentrate solely on the speaker's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thoughtful and constructive feedback that demonstrates your understanding and encourages further discussion, avoiding interruptions.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eye contact, nod to show agreement, and use other nonverbal cues to demonstrate your attentiveness and encourage the speaker.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Verbal Communication: Clarity Counts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clear, straightforward language to convey your message. Avoid jargon or overly complicated terminology for better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your ideas logically before speaking. Present your points in a clear and coherent manner for maximum impact and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Vary your tone, pace, and volume to keep your audience engaged. Avoid monotonous speaking, which can lead to disinterest or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anecdotes and stories to illustrate your points and make them more relatable. Stories resonate with listeners and enhance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your message to your audience's knowledge level and interests. Adapt your communication style to ensure it resonates with them.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Nonverbal Communication: Actions Speak Louder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your posture, gestures, and facial expressions. Open and confident body language can enhance your message's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appropriate eye contact to build trust and rapport with your audience. Avoiding eye contact can signal insecurity or dishonesty.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facial expressions to convey emotions and emphasize your message. Smiling and showing enthusiasm can make you more approachable.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Respect personal space boundaries to avoid making others uncomfortable. Understanding cultural norms is crucial for effective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Subtly mirroring the other person's body language can build rapport and create a sense of connection. Use it carefully and authentically.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Written Communication: Words That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clearly and concisely, avoiding ambiguity and jargon. Ensure your message is easily understood by your intended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attention to grammar, punctuation, and spelling. Errors can undermine your credibility and detract from your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your writing style to your audience and purpose. A formal report requires different language than a casual email.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headings, bullet points, and white space to make your writing visually appealing and easy to read. Good formatting enhances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proofread your writing before sending it. Catching errors before they reach your audience demonstrates professionalism.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professional language, clear subject lines, and concise messages. Avoid excessive exclamation points or informal abbreviations.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a professional background and lighting. Make eye contact with the camera and minimize distractions during the call.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your online presence and the messages you convey. Maintain a professional image and avoid controversial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collaboration tools effectively to share information and communicate with team members. Be responsive and respectful of others'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cautious about tone in digital communications. Sarcasm and humor can easily be misinterpreted. Always err on the side of clarity.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Communication Barriers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simple language, avoid idioms, and speak slowly when communicating with non-native speakers. Be patient and ask for clarification.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cultural differences in communication styles. Research cultural norms and adapt your approach accordingly to avoid offenses.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your emotions and be aware of others' feelings. Empathy and self-awareness are crucial for effective communication and conflict resolution.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distractions and find a quiet place to communicate. Eliminate background noise and create a focused environment for better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and address your own biases to ensure fair and unbiased communication. Be open-minded and willing to listen to diverse perspectives.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2025-05-05T08:26:13Z</dcterms:created>
  <dcterms:modified xsi:type="dcterms:W3CDTF">2025-05-05T08:26:13Z</dcterms:modified>
</cp:coreProperties>
</file>