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Dark Side: Ethical Marketing Psychology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and Utilizing Powerful Psychological Tactics in Sales and Marketing (Responsibly)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Unseen Force: Marketing's Hidden Power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Latent to Realized: The Pain Point Revolution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Turning the Screw: Ethical Persuasion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Recap: Unveiling Marketing's Dark Side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Unseen Force: Marketing's Hidden Power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not always about the product itself. Understand the deeper psychological drivers behind consumer decisions and actions that influence sales.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tactics exist and are used. Learning them allows for ethical and powerful application, avoiding manipulation and abuse of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strategies are designed to motivate people to take action, say yes, and ultimately purchase.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individuals to make choices beneficial to themselves. Knowledge of these tactics helps people to make good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powerful (and potentially dark) psychological strategies shaping today's sales and marketing landscape.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Latent to Realized: The Pain Point Revolution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resist change unless the pain of staying put outweighs the fear of the unknown. It's more important to change the current place of 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key to sales lies in creating that pivotal moment of realization, highlighting the true cost of inaction and bringing change in their lives.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live with a tolerable, but unfulfilling existence. They just say it's all right, which is a tolerable and unfulfilling existence.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Asking, 'What if nothing changes?' can shatter complacency, revealing the painful potential of a stagnant future, if things don't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That moment of uncomfortable silence signifies latent pain becoming realized, transforming 'all right' into something unacceptable and calling for action.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Turning the Screw: Ethical Persuasion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 them to understand what’s truly possible. Offer a path forward to a better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customer can change their lives, after realizing the latent pain and its transformation to realization to extreme pain.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better future can be achieved and that is the important message to be sent to the customer.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Motivate the customer to make a change in their current situation.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Motivate the audience with the help of ethical persuation.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Recap: Unveiling Marketing's Dark Side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customer should be able to clearly understand the main idea of strategic insight.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audience should understand about ethical considerations in the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Practical implementation plays a vital role to understand the idea.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audience should gain from the ideas of strategic insight.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presentation has come to an end.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informed, and keep yourself updated with ethical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further to learn more about marketing and sales.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reach out for any questions or assitance.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this knowledge empower you for success.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2025-07-19T08:04:39Z</dcterms:created>
  <dcterms:modified xsi:type="dcterms:W3CDTF">2025-07-19T08:04:39Z</dcterms:modified>
</cp:coreProperties>
</file>