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Digital World: Internet Essentials for Students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Students with Fundamental Internet Knowledge and Skills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the Internet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is transforming the internet, enabling personalized experiences and automating tasks. Learn about the potential and ethical implications of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IoT connects everyday objects to the internet, creating smart homes and cities. Explore the possibilities and challenges of this interconnected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VR and AR are creating immersive experiences online. Discover how these technologies are changing entertainment, education, and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5G offers faster speeds and lower latency, enabling new applications and services. Understand the impact of 5G on the future of the internet.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the internet evolves, cybersecurity threats become more sophisticated. Stay informed about the latest security measures and best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Becoming a Digital Citizen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 others with respect and empathy online. Avoid cyberbullying and harassment. Be mindful of your words and 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that everything you do online leaves a digital footprint. Be responsible for your online behavior and protect your reputation.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Respect copyright laws and intellectual property. Understand the principles of fair use. Give credit to creators when using their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critical thinking skills to evaluate information and identify misinformation. Be skeptical of sensational headlines and unverified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Contribute to the online community in a positive way. Share your knowledge, support others, and advocate for a better digital world.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participation!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exploring and learning about the internet.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online resources for more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your knowledge to empower yourself and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success in your online endeavors.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the Internet!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the Internet?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Browsing the Web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Email Essentials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Safe Online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Media Savvy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Resources for Learning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the Internet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Becoming a Digital Citizen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the Internet!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is a vast library, offering instant access to information on virtually any topic imaginable. Explore, learn, and grow!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friends, family, and peers worldwide through email, social media, and video conferencing. Stay connected and share your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opens doors to educational resources, career opportunities, and creative outlets. Discover your potential and pursue your dreams.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navigate the online world responsibly, ethically, and safely. Be a positive and contributing member of the digital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 on an exciting journey of exploration, discovery, and innovation. The internet is your tool, and the possibilities are limitless.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the Internet?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is a global network connecting millions of computers and devices. Think of it as a vast web of interconnected pathways.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Information travels across the internet in the form of data packets. These packets are routed through various networks to reach their destination.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WWW is a collection of websites and web pages accessible through the internet. It's what most people think of when they hear 'internet'.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Servers store and deliver content, while clients (like your computer or phone) request and display it. A constant back-and-forth interaction.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Protocols like TCP/IP and HTTP ensure smooth communication and data transfer. These protocols are the foundation of the internet's functionality.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Browsing the Web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web browser (like Chrome, Firefox, or Safari) to access websites. These browsers interpret and display the code of websites.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URLs (Uniform Resource Locators) are web addresses that identify specific resources. Domains are human-readable versions of IP addresses.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search engines (like Google, Bing, or DuckDuckGo) to find information quickly. They index vast amounts of web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Clickable links connect different web pages and resources. These links allow you to navigate the web seamlessly and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Customize your browser settings for a more personalized and secure experience. Adjust privacy settings, manage cookies, and install extensions.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Email Essentials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an email provider (like Gmail, Outlook, or Yahoo) to create an email account. Select one that suits your needs and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Write clear and concise emails. Use a professional tone, and always proofread before sending. Subject lines should be descriptive.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your inbox with folders and labels. Filter spam and unwanted emails. Practice good email management habits.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respectful and professional in your email communication. Avoid using all caps or excessive exclamation points. Be mindful of your tone.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Attach relevant documents and files to your emails. Be mindful of file size limitations. Ensure attachments are free of viruses.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Safe Online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strong, unique passwords for all your accounts. Use a combination of letters, numbers, and symbols. Never share your passwords.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wary of phishing scams that attempt to steal your personal information. Never click on suspicious links or provide sensitive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 antivirus software to protect your device from malware. Keep your software up to date with the latest security patches.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 your privacy settings on social media and other online platforms. Control who can see your information and activity.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visiting suspicious websites. Be careful about downloading files from unknown sources. Practice safe browsing habits at all times.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Media Savvy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social media platforms that align with your interests and goals. Consider the features and communities offered by each platform.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mindful of your online presence. What you post and share can have a lasting impact. Maintain a professional and respectful image.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privacy settings of each platform. Be careful about sharing personal information. Respect the privacy of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information critically. Be aware of fake news and misinformation. Verify sources before sharing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social media to connect with others, share your interests, and build communities. Engage in positive and constructive conversations.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Resources for Learning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a vast collection of books, articles, and research papers through online libraries. Expand your knowledge and explore new topics.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educational websites and apps to supplement your learning. Learn new skills and concepts through interactive exercises and tutorials.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Enroll in online courses to gain new knowledge and skills. Learn from experts in various fields and earn certificates of completion.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collaboration tools to work with classmates on projects. Share documents, brainstorm ideas, and communicate effectively online.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how to conduct online research effectively. Use reliable sources and cite your sources properly to avoid plagiarism.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2025-04-22T05:17:00Z</dcterms:created>
  <dcterms:modified xsi:type="dcterms:W3CDTF">2025-04-22T05:17:00Z</dcterms:modified>
</cp:coreProperties>
</file>