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Digital World: Understanding Computer Components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Guide to the Essential Parts of a Computer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Connectivity: Network Card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Ethernet cards provide a wired connection to a local network or the internet. Offer more stable and secure connection compared to wireless.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Wireless adapters enable computers to connect to Wi-Fi networks. Comes in both USB form and PCIe card, it is easy to connect with wireless.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Bluetooth adapters allow computers to connect to Bluetooth devices like headphones, speakers, and keyboards. Has limited range of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Network speeds are measured in Mbps or Gbps and indicate how quickly data can be transferred over the network. Affects online gaming and streaming.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External network cards can be plugged into USB ports, offering an easy way to add network connectivity to a computer. Easy to carry with you.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Outer Shell: Computer Case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Computer cases come in different form factors like ATX, Micro-ATX, and Mini-ITX, which determine the size of motherboard they can accommodate.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 airflow is essential for keeping components cool. Cases with mesh panels and well-placed fans promote better airflow and lower temperatures.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Cases with good cable management features make it easier to organize cables and improve airflow. Keeps the inside of the case tidy and clean.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Computer cases come in a variety of styles and colors, allowing you to choose one that matches your personal preferences. With or without RGB lights.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cases are designed to reduce noise levels, using sound dampening materials and noise-optimized fans. Great for quite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the different parts of a computer. We hope this presentation has been informative and helpful.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are many resources available online and in libraries for those who want to learn more about computer hardware. Explore them and improve.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now happy to answer any questions you may have about the topics covered in this presentation. Feel free to ask and make discussion.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further inquiries, please feel free to contact us through the provided email address or phone number. We are willing to serve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participation and hope you found this presentation valuable. Keep exploring the fascinating world of computers! And don't afraid.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Brains of the Operation: CPU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Memory Lane: RAM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Long-Term Storage: Hard Drives &amp; SSDs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Visualizer: Graphics Card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Backbone: Motherboard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Powering Up: Power Supply Unit (PSU)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Keeping Cool: Cooling Systems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Connectivity: Network Card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Outer Shell: Computer Case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Brains of the Operation: CPU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CPU fetches instructions, decodes them, and executes them. Its speed, measured in GHz, determines how quickly it can process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CPUs have multiple cores, allowing them to perform multiple tasks simultaneously. Threads further enhance multitasking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Cache memory is a small, fast memory that stores frequently accessed data. This speeds up processing by reducing the need to access main memory.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CPU connects to the motherboard via a specific socket. Different CPUs require different sockets, so compatibility is crucial.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CPUs generate heat during operation. Cooling solutions like heat sinks and fans are necessary to prevent overheating and ensure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Memory Lane: RAM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RAM is volatile memory, meaning it loses its data when the power is turned off. It provides fast access to data for running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RAM comes in different generations like DDR4 and DDR5, each offering improved speed and efficiency. The motherboard must support the RAM type.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amount of RAM determines how many applications can be run simultaneously without slowing down the system. Measured in Gigabytes (GB).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multiple RAM modules in dual or quad channel configurations can increase memory bandwidth and improve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RAM speed, measured in MHz, indicates how quickly the RAM can transfer data. Higher speeds generally lead to better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Long-Term Storage: Hard Drives &amp; SSDs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HDDs store data on spinning magnetic platters. They are typically more affordable but slower than SSDs. They come in various sizes.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SSDs use flash memory to store data, offering significantly faster read and write speeds compared to HDDs. Improves overall system responsiveness.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Storage capacity is measured in Gigabytes (GB) or Terabytes (TB) and determines how much data can be stored on the drive. Choose according to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HDDs and SSDs connect to the motherboard via interfaces like SATA or NVMe. NVMe SSDs offer the highest performance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crucial to regularly back up important data to prevent data loss due to drive failure or other unforeseen circumstances. Consider cloud backups.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Visualizer: Graphics Card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Graphics Processing Unit (GPU) handles the processing of visual data. Its power determines the performance in games and graphic-intensive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VRAM is dedicated memory used by the GPU to store textures and other visual data. More VRAM allows for higher resolutions and detail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Graphics cards generate a significant amount of heat. Adequate cooling solutions are essential to prevent overheating and maintain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Graphics cards connect to monitors via ports like HDMI and DisplayPort. Ensure the card has the necessary ports for your display setup.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CPUs have integrated graphics, which are less powerful than dedicated graphics cards but sufficient for basic tasks. Great for laptops.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Backbone: Motherboard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motherboard is the main circuit board that connects all of the computer's components, like the CPU, RAM, storage, and expansion cards.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Motherboards come in different form factors like ATX, Micro-ATX, and Mini-ITX, which determine their size and the number of expansion slots.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chipset controls communication between the CPU, RAM, and other peripherals. Different chipsets support different features and CPUs.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Expansion slots allow you to add components like graphics cards, sound cards, and network cards. Common slot types include PCIe and PCI.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motherboard provides various I/O ports for connecting peripherals like USB devices, audio devices, and network cables. Positioned at the back.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Powering Up: Power Supply Unit (PSU)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PSU's wattage rating indicates how much power it can deliver. Choose a PSU with enough power to handle all the computer's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PSUs have efficiency ratings like 80+ Bronze, 80+ Gold, and 80+ Platinum, indicating how efficiently they convert AC power to DC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Modular PSUs allow you to detach unused cables, improving airflow and cable management. Non-modular PSUs have all cables permanently attached.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PSUs provide various connectors for powering different components, including CPU, motherboard, graphics card, and storage devices. Crucial for build.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reliable PSU is essential for protecting the computer's components from power surges and other electrical issues. Prioritize quality over cheapness.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Keeping Cool: Cooling Systems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coolers use heat sinks and fans to dissipate heat from components. They are typically more affordable and easier to install than liquid coolers.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coolers use water or other liquid to transfer heat away from components. They can provide better cooling performance, especially for high-end CPUs.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fans help to circulate air throughout the computer case, removing hot air and bringing in cool air. Different fan sizes and speeds are available.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Thermal paste is applied between the CPU or GPU and the cooler to improve heat transfer. Apply correctly, not too much, not too less.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cooling is essential for overclocking, which involves running components at higher speeds than their rated specifications. Increases temperatures.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2025-07-18T07:32:58Z</dcterms:created>
  <dcterms:modified xsi:type="dcterms:W3CDTF">2025-07-18T07:32:58Z</dcterms:modified>
</cp:coreProperties>
</file>