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28542394/pexels-photo-28542394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online.ucf.edu/app/uploads/sites/81/2019/06/Figure_16_02_02a-1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l+mipWMYL.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dic.org/wp-content/uploads/2023/02/Ways-to-say-thank-you-After-a-Presentation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schatz.com/physics-book/resources/Figure_16_02_02a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1/Sir_William_Thomson%2C_Baron_Kelvin_by_T._%26_R._Annan_%26_Sons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static.prod.fiveable.me/search-images%2F%22Historical_context_Zeroth_law_of_thermodynamics_Ralph_H._Fowler_E._A._Guggenheim_thermal_equilibrium%22-Figure_16_02_02a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static.prod.fiveable.me/search-images%2F%22Conservation_of_energy_first_law_thermodynamics_energy_balance_closed_open_systems_heat_work%22-figure-16-02-04a.jpeg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0/02/Heat_flow_hot_to_cold.png/250px-Heat_flow_hot_to_cold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isu.pub/230615083338-bf56db075d59cf5037c7bdfb91ce68e1/jpg/page_1_thumb_large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ic-mathematics.com/images/Absolute-temperatures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542394/pexels-photo-285423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Energy Universe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Journey into Heat, Work, and the Laws of Thermodynamics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pressbooks.online.ucf.edu/app/uploads/sites/81/2019/06/Figure_16_02_02a-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Thermodynamics in Action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Real-World Energy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Thermodynamics principles optimize steam engines by describing energy states and work capabilities, improving performance in industrial settings.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laws fully outline changes in any system's energy and its work potential, applying to physical and biological systems alike.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While classical thermodynamics focuses on systems without atomic details, it sets the stage for statistical mechanics in modern studies.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defining systems and their states, thermodynamics allows analysis of components like gases or atmospheres to understand larger interactions.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l+mipWMY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Time's Unstoppable Flow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Entropy and the Universe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isolated systems, entropy increases over time, leading to a heat death where all parts reach uniform temperature and no work is possible.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Systems naturally progress to maximum entropy states, representing a point of total disorder where energy conversions cease entirely.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Entropy's rise creates a clear direction for time, distinguishing forward events like heat flow from impossible reverses in natural processes.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Observing events like water cooling shows time's forward march, as entropy ensures heat flows in one direction, shaping our experiences.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engdic.org/wp-content/uploads/2023/02/Ways-to-say-thank-you-After-a-Presentatio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Grateful for Your Engagement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exploring thermodynamics with us, as these laws reveal the beauty of energy in our world and inspire further curiosity.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attention, knowing that understanding energy transfers can empower innovative ideas and real-world solutions.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being part of this journey; may these concepts spark your own explorations into the wonders of science and nature.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We're thankful for your time and interest, hoping this presentation leaves you inspired to apply thermodynamics in everyday challenges.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Energy Transfer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Pioneers Shaping Discovery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Thermal Equilibrium Basics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Conserving Energy Power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Heat's Natural Flow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Maximizing Energy Use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Zeroing in on Cold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Thermodynamics in Action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Time's Unstoppable Flow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philschatz.com/physics-book/resources/Figure_16_02_02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Energy Transfer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Thermodynamics Basics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Thermodynamics studies the links between heat, work, temperature, and energy, focusing on how energy moves from one form or place to another as a key principle of nature.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 represents a form of energy that equals a specific amount of mechanical work, showing how everyday processes involve converting energy in practical ways.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science deals with energy transfers and transformations, providing a foundation for understanding how systems operate in the physical world around 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observations like those from Count Rumford highlighted that heat generation ties directly to work, forming the basis for modern thermodynamic principles.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1/11/Sir_William_Thomson%2C_Baron_Kelvin_by_T._%26_R._Annan_%26_Son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Pioneers Shaping Discovery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Stories Behind Thermodynamics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Count Rumford observed that boring cannon barrels produced endless heat proportional to the work involved, proving heat's link to energy and challenging old ideas.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Sadi Carnot introduced heat-engine cycles and reversibility, exploring limits on work from high-temperature heat, which advanced engine efficiency concepts.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Rudolf Clausius developed the first and second laws from earlier ideas, establishing core rules that govern energy changes in systems and their surroundings.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pioneers connected heat and work, laying the groundwork for thermodynamics to apply across engines, nature, and beyond in everyday applications.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torage.googleapis.com/static.prod.fiveable.me/search-images%2F%22Historical_context_Zeroth_law_of_thermodynamics_Ralph_H._Fowler_E._A._Guggenheim_thermal_equilibrium%22-Figure_16_02_02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Thermal Equilibrium Basics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Zeroth Law in Focus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When two systems each reach thermal equilibrium with a third, they balance with each other, allowing tools like thermometers to measure consistent temperatures accurately.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law makes temperature scales meaningful by ensuring systems in equilibrium share the same temperature, simplifying how we track heat in various settings.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enables the use of a third system to verify equilibrium, which is essential for experiments and real-world applications in energy studies.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zeroth law establishes a foundation for understanding how heat flows and systems stabilize, guiding further exploration of energy behaviors.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torage.googleapis.com/static.prod.fiveable.me/search-images%2F%22Conservation_of_energy_first_law_thermodynamics_energy_balance_closed_open_systems_heat_work%22-figure-16-02-04a.jpe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Conserving Energy Power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First Law Explained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change in a system's internal energy equals heat added minus work done, showing that energy shifts forms but never disappears in closed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Energy cannot be made or destroyed, only transformed, which underscores the law's role in explaining processes like heating and mechanical 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 from surroundings and work by the system directly affect internal energy, illustrating how exchanges maintain overall energy totals.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law applies to all systems, from simple machines to complex biological processes, emphasizing the conservation principle in daily life.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thumb/0/02/Heat_flow_hot_to_cold.png/250px-Heat_flow_hot_to_c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Heat's Natural Flow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Second Law Fundamentals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 moves naturally from hotter to colder regions and cannot fully convert to work at a given temperature, limiting energy efficiency in processes.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closed system's entropy, or heat energy per unit temperature, increases over time toward a maximum, driving systems toward stable equilibrium states.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law ensures that not all heat can turn into useful work, meaning systems gradually lose energy potential as they approach balance.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All closed systems evolve to a state where entropy peaks and no energy remains for work, reflecting nature's path to order and rest.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.isu.pub/230615083338-bf56db075d59cf5037c7bdfb91ce68e1/jpg/page_1_thumb_larg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Maximizing Energy Use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Entropy and Efficiency Insights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heat engines, entropy changes show that processes can be reversible if entropy stays constant, allowing maximum work from given temperatures.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temperatures limit engine efficiency, with real systems rarely exceeding 60 percent due to factors like friction, based on second law constraints.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 least 25 percent of heat energy must be released as waste to follow the second law, ensuring systems do not violate natural energy rules.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entropy helps design better systems, where ideal conditions allow up to 75 percent efficiency, inspiring advancements in technology.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asic-mathematics.com/images/Absolute-temperatur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Zeroing in on Cold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Third Law Revealed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a perfect crystal in its stable form, entropy approaches zero as temperature nears absolute zero, setting a baseline for measuring disorder.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law establishes an entropy scale that reflects system randomness, aiding in understanding behaviors at extremely low temperatures.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defines entropy as a measure of randomness, where minimum entropy at absolute zero indicates the most ordered state in elements.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third law connects to statistical views, helping explain how particles interact and systems behave in near-absolute zero conditions.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2025-09-09T06:23:26Z</dcterms:created>
  <dcterms:modified xsi:type="dcterms:W3CDTF">2025-09-09T06:23:26Z</dcterms:modified>
</cp:coreProperties>
</file>