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Future: Innovations in Education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Latest Trends and Technologies in Learning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importance of lifelong learning in today's rapidly changing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various opportunities and resources available for lifelong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technology supports lifelong learning by providing accessible and flexible learning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challenges in promoting lifelong learning and explore potential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of lifelong learning, focusing on emerging trends and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Educators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evolving role of educators in guiding and supporting students in the modern educational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importance of professional development for educators to stay updated with the latest trends.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innovative teaching methods that engage and inspire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challenges faced by educators and explore potential solutions to overcome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of teaching, focusing on emerging trends and opportunities for educators.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emerging trends in education that are shaping the future of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role of technology in driving change and innovation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importance of adaptability in education to meet the changing needs of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role of collaboration and partnerships in fostering innovation and growth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a vision for the future of education, focusing on innovation, inclusivity, and accessibility.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Education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Learning Platforms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in Education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STEM Education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Inclusive Education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Gamification in Education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Blended Learning Models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Lifelong Learning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Educators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Education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journey of education from ancient times to the modern era, highlighting key milestones and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technology has transformed education, making learning more accessible and engaging.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shift from teacher-centered to student-centered learning, focusing on individual needs 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globalization has influenced education, promoting cross-cultural exchanges and diverse learning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of education, emphasizing the need for continuous adaptation and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Learning Platforms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concept of e-learning and its role in providing flexible and accessible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popular digital learning platforms like Coursera, edX, and Khan Academy, offering diverse courses.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advantages of online learning, including flexibility, accessibility, and personalized learning paths.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common challenges in digital learning and explore potential solutions to enhance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trends in digital education, focusing on technological advancements and innovations.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Artificial Intelligence in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AI-powered tools and applications that are transforming the educational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how AI enables personalized learning experiences tailored to individual student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role of AI in assessments, providing accurate and efficient evaluation methods.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ethical considerations and challenges associated with the use of AI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future implications of AI in education, focusing on potential benefits and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STEM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significance of STEM education in promoting innovation and creativity among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various STEM programs and initiatives aimed at encouraging student participation and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role of educators in fostering a supportive environment for STEM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common challenges in STEM education and explore strategies to overcome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of STEM education, focusing on emerging trends and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Inclusive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the concept of inclusive education and its importance in ensuring equal opportunities for all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effective strategies and practices for promoting inclusion in educational settings.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technology can support inclusive education by providing accessible learning tools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challenges in implementing inclusive education and explore potential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future directions for inclusive education, focusing on innovation and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Gamification in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concept of gamification and its application in educational settings to enhance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benefits of gamification, including increased motivation, engagement, and learning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examples of gamified learning experiences and their impact on student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challenges and considerations in implementing gamification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future of gamification in education, focusing on emerging trends and innovations.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Blended Learning Models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blended learning models that combine traditional classroom methods with digital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benefits of blended learning, including flexibility, accessibility, and personalized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examples of successful blended learning models and their impact on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challenges in implementing blended learning and explore potential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future of blended learning, focusing on technological advancements and innovations.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2025-07-01T13:59:35Z</dcterms:created>
  <dcterms:modified xsi:type="dcterms:W3CDTF">2025-07-01T13:59:35Z</dcterms:modified>
</cp:coreProperties>
</file>