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Language of Our Field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Deep Dive into Essential Terminology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Global Perspective: Terminology Across Cultures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nuance one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nuance two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translation issues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importance of context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collaboration and its correlation to the entire field of the study and understanding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Terminology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concepts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definitions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interdisciplinary language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AI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continuous learning and its correlation to the entire field of the study and understanding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participating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ask any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will continue to explore this subject matter.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Contact us for more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engagement.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World of Specialized Language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Concepts: The Building Blocks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of the Trade: Key Terminology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Theories and Models: Understanding the Framework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Current Trends: The Evolving Lexicon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Pitfalls: Avoiding Misuse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Your Vocabulary: Resources and Strategies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Global Perspective: Terminology Across Cultures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Terminology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World of Specialized Language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specific terms ensures clarity and avoids misunderstandings within our field of study, fostering effective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terminology creates a foundation for shared knowledge, enabling experts to easily grasp complex ideas and nuances.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Familiarity with terminology is crucial for understanding research papers, articles, and other scholarly publications in our discipline.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appropriate terminology demonstrates expertise and enhances professional credibility in academic and professional settings.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Precise language allows for the clear articulation of new ideas and discoveries, which is vital for driving progress within our specialization.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Concepts: The Building Blocks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concept one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concept two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concept three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concept four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concept five and its correlation to the entire field of the study and understanding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of the Trade: Key Terminology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tool process one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tool process two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tool process three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tool process four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tool process five and its correlation to the entire field of the study and understanding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Theories and Models: Understanding the Framework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theory model one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theory model two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theory model three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theory model four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theory model five and its correlation to the entire field of the study and understanding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Current Trends: The Evolving Lexicon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trend one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trend two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trend three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trend four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trend five and its correlation to the entire field of the study and understanding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Pitfalls: Avoiding Misuse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pitfall one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pitfall two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pitfall three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pitfall four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pitfall five and its correlation to the entire field of the study and understanding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Your Vocabulary: Resources and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resource one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resource two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resource three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strategy one and its correlation to the entire field of the study and understanding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Терминология изучаемой специальности  focuses on strategy two and its correlation to the entire field of the study and understanding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2025-04-18T07:47:16Z</dcterms:created>
  <dcterms:modified xsi:type="dcterms:W3CDTF">2025-04-18T07:47:16Z</dcterms:modified>
</cp:coreProperties>
</file>