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Laws: From Ancient Roots to Modern Classrooms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Legal Branches in Schools: Echoes of Rus' in Today's Lessons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Past to the Present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concept of compensation for harm in Rus' echoes in modern civil law remedies.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emphasis on community involvement resonates in modern dispute resolution mechanisms.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Studying Rus' law illustrates how legal systems evolve and adapt to changing social needs and values.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roots of legal traditions provides a deeper appreciation for the foundations of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is a living, breathing entity. We must continue to learn and adapt along with it. 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Legal Education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Using case studies and simulations to bring the law to life and make it more engaging for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legal concepts to real-world events and current issues to demonstrate the relevance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students to think critically about legal issues and develop their own reasoned opinions.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ethics and integrity in the legal profession.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Equipping students with the knowledge and skills to become informed and engaged citizens.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explore the fascinating world of law with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learning about the law and its impact on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legal landscape is ever-changing. Keep an open mind and a curious spirit.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happy to answer any questions you may have.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your journey through the branches of law be enlightening and rewarding.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Legal Journey Begins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Branches of Law: A School Primer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Criminal Law in Action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Law Unveiled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in Ancient Rus': A Glimpse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Rus' Criminal Justice: Example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Rus' Civil Law: Example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the Past to the Present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Legal Education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Legal Journey Begins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shapes our society, defines our rights, and sets the rules for how we interact. Understanding it empowers 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Legal knowledge is the cornerstone of active citizenship, enabling us to participate meaningfully in democratic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provides a framework for resolving disputes peacefully and fairly, ensuring stability and order in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your legal rights allows you to protect yourself from injustice and advocate for fairness.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Studying law helps us understand the foundations of justice and work towards a more equitable society for all.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Branches of Law: A School Primer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Deals with offenses against society and the state, defining crimes and punishments for wrongdoings.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Concerns disputes between individuals or organizations, addressing issues like contracts and property.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Establishes the fundamental principles and structure of a government, safeguarding individual rights and liberties.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Governs the activities of administrative agencies of government, ensuring fair and transparent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Regulates the interactions between nations, covering treaties, human rights, and international trade.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Criminal Law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someone else's property without their permission with the intent to permanently deprive them of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Punishments for theft can range from fines to imprisonment, depending on the value of the stolen property.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prosecution must prove beyond a reasonable doubt that the accused committed the theft.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defendant may argue that they had a legitimate claim to the property or lacked the intent to steal.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theft laws helps individuals protect their belongings and report suspected criminal activity.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Law Unveiled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legally binding agreement between two or more parties outlining specific obligations.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Failure by one party to fulfill their obligations as specified in the contract agreement.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injured party may seek monetary damages, specific performance, or other forms of legal recourse.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Parties may attempt to resolve contract disputes through negotiation or mediation before resorting to litigation.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Civil law provides mechanisms for enforcing contracts and holding parties accountable for their promises.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Law in Ancient Rus': A Glimpse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collection of legal codes in Kievan Rus', reflecting social norms and legal practices of the 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Emphasis was on compensating victims for harm caused, rather than solely on punishment of the offender.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Local communities played a significant role in administering justice and resolving disputes.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legal system reflected the social hierarchy, with different penalties for offenses based on social status.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'Russkaya Pravda' laid the foundation for the development of legal traditions in Eastern Europe.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Rus' Criminal Justice: Example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Retaliatory killings between families to avenge a death, a common practice before codified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system of monetary compensation paid to the victim's family to avoid blood feuds and restore social harmony.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amount of wergild varied depending on the social status of the victim, reflecting the value placed on different lives.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Wergild aimed to limit violence and provide a more structured system of resolving disputes compared to uncontrolled blood feuds.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wergild system gradually paved the way for a more centralized system of state-administered justice.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Rus' Civil Law: Example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Land ownership was primarily based on family or communal control, with limited individual ownership.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Inheritance typically followed patrilineal lines, with land and property passing down through the male descendants.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family played a central role in managing inherited property and ensuring its continued use for the benefit of the family.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Inheritance disputes were often resolved through mediation and community involvement, aiming to maintain family harmony.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Inheritance practices in Rus' shaped the development of property rights and the concept of family wealth.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2025-04-18T02:49:06Z</dcterms:created>
  <dcterms:modified xsi:type="dcterms:W3CDTF">2025-04-18T02:49:06Z</dcterms:modified>
</cp:coreProperties>
</file>