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20khd7ddkh5ls.cloudfront.net/untitled-artwork_3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1Dzg819tL._UF1000,1000_QL80_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51SURP-AhEL.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etsystatic.com/17691392/r/il/2a65b6/5857972358/il_fullxfull.5857972358_ix16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h1.redbubble.net/image.1067559227.8377/fposter,small,wall_texture,product,750x1000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lmpAX2GcL._UF1000,1000_QL80_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PBwE2yrWL._UF1000,1000_QL80_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335153117i/366330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d/God_the_Geometer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6pgk4f88hky.cloudfront.net/2021/06/2015_49_science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916dVCrKJgL._UF1000,1000_QL80_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20khd7ddkh5ls.cloudfront.net/untitled-artwork_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Mysteries of Physics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Discovering the Science of Matter, Motion, and Energy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1Dzg819t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Theory in Depth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Foundations of traditional physics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theory details laws of motion and forces, explaining how objects interact and move in predictable ways based on Newton's principles.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includes concepts of electric and magnetic fields, showing how they influence matter and energy in everyday physical environments.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area explores heat and energy transfer, demonstrating how systems reach equilibrium through fundamental physical processes.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physics examines light and waves, illustrating their behaviors and applications in various natural and technological contexts.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51SURP-AhE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Theory Explorations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Advancements in contemporary physics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theory introduces Einstein's relativity, explaining how space, time, and gravity interconnect at high velocities in the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delves into particle behavior at atomic scales, showing probabilistic wave functions that govern subatomic interactions.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includes studies of fundamental forces, revealing the structure of matter through advanced models in modern physics frameworks.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theories build on these ideas, integrating them to address complex phenomena like black holes and cosmic expansion.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etsystatic.com/17691392/r/il/2a65b6/5857972358/il_fullxfull.5857972358_ix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Reflecting on physics wonders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exploring physics together, as it opens doors to understanding the world's core elements and inspires future discoveries.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journey through physics highlights how its principles shape innovation, encouraging you to delve deeper into its applications.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interest, as physics continues to evolve and connect us to the universe in meaningful ways.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once more; may this overview spark curiosity and appreciation for the science that explains matter and energy around us.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Physics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Astronomy Insights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Philosophy Roots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Aristotle's Influence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and Islamic Developments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Scientific Revolution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vs. Modern Theories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Theory in Depth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Theory Explorations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h1.redbubble.net/image.1067559227.8377/fposter,small,wall_texture,product,750x10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Physics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its core definition and scope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examines matter and its fundamental parts, revealing how these elements form the building blocks of the universe through scientific observation.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investigates the movement and behavior of matter across space and time, showing patterns that govern everyday and cosmic events in a structured way.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links energy and force as key entities that interact with matter, explaining how they drive changes and maintain balances in physical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 a field, physics starts with studying these elements to understand the natural world, providing foundations for further inquiries into complex phenomena.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lmpAX2Gc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Astronomy Insights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observations shaping physics history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astronomy involved early peoples tracking celestial bodies, leading to basic understandings of motion and patterns that influenced later physics ideas.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studies recorded star and planet movements, offering initial insights into time and space that set the stage for systematic scientific thought.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Through observations, ancient cultures developed tools and methods that connected earthly events to cosmic cycles, advancing early knowledge bases.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era's work laid groundwork for physics by linking natural phenomena, encouraging future generations to explore the universe's mechanics more deeply.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81PBwE2yrW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Philosophy Roots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Philosophical foundations in physics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philosophy integrated philosophical reasoning with observations of the natural world, forming early theories about matter and change in physics.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explored fundamental questions on substances and forces, providing a framework that connected human inquiry to physical realities around them.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Philosophers created models explaining natural processes, which served as precursors to modern physics concepts and experimental approaches.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philosophy evolved into structured science, emphasizing evidence-based ideas that shaped the direction of physics studies over centuries.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S/compressed.photo.goodreads.com/books/1335153117i/36633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Aristotle's Influence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Hellenistic advancements in physics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 developed ideas on motion and matter, categorizing natural elements and their behaviors, which influenced physics for many generations.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the Hellenistic period, thinkers built on these ideas with geometry and mechanics, exploring forces and objects in more detailed ways.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contributions introduced logical methods to study physics, linking observations with reasoned explanations of the physical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Aristotle's work and Hellenistic physics provided core concepts that guided scientific thought, paving the way for later breakthroughs in understanding.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4/4d/God_the_Geomet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and Islamic Developments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Preserving and expanding physics knowledge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European and Islamic scholars maintained ancient texts, translating and commenting on physics ideas to keep them alive during transitions.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Islamic thinkers refined optics and mechanics, building on earlier works and introducing mathematical tools that enriched physics understanding.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Europe, medieval studies revisited these concepts, blending them with emerging ideas that led to renewed interest in natural phenomena.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efforts connected historical physics knowledge, setting foundations for the Scientific Revolution by fostering critical analysis.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l6pgk4f88hky.cloudfront.net/2021/06/2015_49_scienc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Scientific Revolution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Transformative shifts in physics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Scientific Revolution featured figures like Newton who formulated laws of motion and gravity, revolutionizing how physics explained the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period emphasized testing theories through experiments, shifting physics from philosophy to a data-driven science with precise measurements.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Innovations included mechanics and astronomy models that described planetary motions, providing accurate predictions of physical events.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changes spread ideas worldwide, establishing physics as a cornerstone of modern science and encouraging ongoing exploration.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916dVCrKJg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vs. Modern Theories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Distinctions in physics approaches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theory covers mechanics and electromagnetism, focusing on observable phenomena at everyday scales with straightforward laws.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physics introduces relativity and quantum mechanics, addressing high speeds and atomic levels that classical theories could not explain.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distinction lies in scale and complexity, where modern theories extend classical ones to cover extreme conditions in the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these theories provide a comprehensive view of physics, from macroscopic objects to microscopic particles in natural systems.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2025-08-08T03:33:06Z</dcterms:created>
  <dcterms:modified xsi:type="dcterms:W3CDTF">2025-08-08T03:33:06Z</dcterms:modified>
</cp:coreProperties>
</file>