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eepfoundation.org/wp-content/uploads/2022/06/SF-24-020_BrainWaves-Mobile-717x1024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rod.website-files.com/619ad9c45bf2842457cf4cd0/61fca929d7ff083b7ad099a4_5fc08faf2d07ef40f7bd9c14_Sleep%2520Hygiene%2520PDF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aV2IeJ9QL.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rawpixel.com/image_800/czNmcy1wcml2YXRlL3Jhd3BpeGVsX2ltYWdlcy93ZWJzaXRlX2NvbnRlbnQvbHIvdjg5My1hdW0tNzQuanBn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freepik.com/premium-vector/silhouette-sleeping-man-chair-vector-illustration-flat-style_775256-198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guide.org/wp-content/uploads/brain-waves-700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guide.org/wp-content/uploads/brain-waves-700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8.alamy.com/comp/2FM2WKW/circadian-rhythms-day-and-night-cycle-melatonin-and-cortisol-balance-human-biological-clock-and-daily-activities-hormones-release-chart-2FM2WKW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full/springer-static/image/art%3A10.1038%2Fs41386-019-0490-9/MediaObjects/41386_2019_490_Fig1_HTML.pn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anderbilthealth.com/wp-content/uploads/2015/09/Power-of-Sleep-759x1024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record.tamu.edu/wp-content/uploads/2017/06/ADM-33062-0617_INFO-Sleep-Disorders-FINAL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sleepfoundation.org/wp-content/uploads/2022/06/SF-24-020_BrainWaves-Mobile-717x10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Mystery: The Science of Sleep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how sleep effects the brain and body.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prod.website-files.com/619ad9c45bf2842457cf4cd0/61fca929d7ff083b7ad099a4_5fc08faf2d07ef40f7bd9c14_Sleep%2520Hygiene%2520PD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Your Sleep Hygiene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tips for a better night's sleep.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 to bed and wake up at the same time every day. Even on weekends, to regulate your circadian rhythm.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Make sure your bedroom is dark, quiet, and cool. Use blackout curtains, earplugs, or a white noise machine.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Avoid using electronic devices for at least an hour before bed. Blue light can interfere with melatonin production.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Caffeine and alcohol can disrupt sleep. Avoid them close to bedtime, have a light snack instead.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aV2IeJ9Q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of Sleep Science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Emerging research and technologies in sleep medicine.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Tailoring sleep interventions to individual needs. Through genetic testing, sleep monitoring, and data analysis.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Wearable devices that track sleep stages. Providing detailed data for researchers and individuals to improve sleep.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growing understanding of how the gut microbiome affects sleep. Exploring interventions to promote a healthy sleep-wake cycle.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Transcranial magnetic stimulation to enhance sleep. Showing promise in treating sleep disorders and improving cognitive function.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rawpixel.com/image_800/czNmcy1wcml2YXRlL3Jhd3BpeGVsX2ltYWdlcy93ZWJzaXRlX2NvbnRlbnQvbHIvdjg5My1hdW0tNzQuanB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your attention!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attending this presentation on the science of sleep. I hope you found it informative and engaging.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 am now happy to answer any questions you may have about sleep.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 encourage you to continue exploring the fascinating world of sleep and its impact on our lives.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Wishing you all a restful and rejuvenating night's sleep!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Sleep Enigma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Brainwaves: The Language of Sleep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Stages: A Nightly Journey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Circadian Rhythm: Your Internal Clock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Impact of Sleep on Memory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and Physical Health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Disorders: When Sleep Goes Wrong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Your Sleep Hygiene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of Sleep Science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g.freepik.com/premium-vector/silhouette-sleeping-man-chair-vector-illustration-flat-style_775256-19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Sleep Enigma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do we spend a third of our lives asleep?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offers an adaptive stillness to avoid danger. Allowing us to conserve energy and promote cellular repair, and cognitive restoration.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During sleep, the body repairs tissues, restores energy. The mind consolidates memories, and releases hormones for growth and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It's not just about resting our bodies. It's vital for cognitive function, emotional well-being, and overall health.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how sleep effects the brain and body.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helpguide.org/wp-content/uploads/brain-waves-7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Brainwaves: The Language of Sleep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Decoding the electrical activity during sleep stages.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Characterized by fast, irregular waves. Dominant during active thinking and alertness when we fully awake.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Slower, more rhythmic waves appear as we relax. Indicating a state of calmness and reduced mental activity.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Slowest, highest amplitude waves during deepest sleep. Crucial for physical restoration and hormone release.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Associated with REM sleep and dreaming. Similar to awake brainwaves but with muscle paralysis.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helpguide.org/wp-content/uploads/brain-waves-7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Stages: A Nightly Journey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different phases of sleep and their roles.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transition phase where you drift in and out of sleep. Breathing slows, and muscles begin to relax, easily awakened.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Body temperature drops and heart rate slows. Brain produces sleep spindles that help with memory consolidation.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most restorative stage where the body repairs itself. Difficult to awaken, groggy if woken, and strengthen immune.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Brain activity increases, rapid eye movements occur. Dreaming happens, muscles are paralyzed and memories consolidate.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8.alamy.com/comp/2FM2WKW/circadian-rhythms-day-and-night-cycle-melatonin-and-cortisol-balance-human-biological-clock-and-daily-activities-hormones-release-chart-2FM2WKW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Circadian Rhythm: Your Internal Clock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light and darkness regulate our sleep-wake cycle.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master clock in the brain. Located in the hypothalamus, receives light signals from the eyes.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Produced by the pineal gland in response to darkness. Promotes sleepiness and regulates sleep timing.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Exposure to light, especially blue light, suppresses melatonin. Helps to maintain wakefulness during the day.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Shift work, jet lag, and excessive screen time can disrupt the circadian rhythm. Resulting in sleep problems and health issues.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edia.springernature.com/full/springer-static/image/art%3A10.1038%2Fs41386-019-0490-9/MediaObjects/41386_2019_490_Fig1_HTM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Impact of Sleep on Memory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sleep consolidates and strengthens memories.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During sleep, the brain replays and strengthens neural connections. Critical for forming long-term memories and learning.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Memories initially stored in the hippocampus are transferred to the cortex. Becoming more stable and integrated over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REM sleep plays a crucial role in consolidating procedural memories. Such as learning new skills or movements.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Lack of sleep impairs memory consolidation. Making it difficult to learn and retain new information, focus and attention.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y.vanderbilthealth.com/wp-content/uploads/2015/09/Power-of-Sleep-759x102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and Physical Health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far-reaching effects of sleep on the body.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Adequate sleep strengthens the immune system. Improving the body's ability to fight off infections and illnesses.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regulates hormones involved in growth, appetite, and metabolism. Disruptions can lead to weight gain and other problems.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Chronic sleep deprivation increases the risk of heart disease and stroke. Adequate sleep promotes healthy blood pressure.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Improves reaction time, speed, and endurance. Sleep allows muscles to repair and recover.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vitalrecord.tamu.edu/wp-content/uploads/2017/06/ADM-33062-0617_INFO-Sleep-Disorders-F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Sleep Disorders: When Sleep Goes Wrong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common sleep disorders and their treatments.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Difficulty falling or staying asleep is prevalent. Contributing factors include stress, anxiety, and poor sleep hygiene.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Breathing repeatedly stops and starts during sleep. Leading to disrupted sleep, can lead to serious health complications.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irresistible urge to move the legs, especially at night. Disrupting sleep, resulting in fatigue and daytime sleepiness.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Excessive daytime sleepiness and sudden sleep attacks. Often accompanied by cataplexy, sleep paralysis, and hypnagogic hallucinations.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2025-04-25T09:37:07Z</dcterms:created>
  <dcterms:modified xsi:type="dcterms:W3CDTF">2025-04-25T09:37:07Z</dcterms:modified>
</cp:coreProperties>
</file>