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the Mystery of Sleep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Theories, Brain Structures, and Neurochemical Orchestration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Symphony of Sleep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Sleep involves the complex coordination of anatomical structures, neurotransmitters, and neuropeptides, working synergistically.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elements dynamically interact to regulate sleep-wake cycles, ensuring proper sleep timing, depth, and architecture.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Individual differences in sleep patterns and responses to sleep deprivation highlight the complexity and variability of the sleep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Continued research is essential to further unravel the mysteries of sleep and develop targeted interventions for sleep disorders.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symphony of sleep provides insights into its vital role in physical health, cognitive function, and overall well-being.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Prioritizing Your Sleep Health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 a regular sleep schedule by going to bed and waking up at the same time each day, even on weekends, for optimal sleep.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a relaxing sleep environment by ensuring a dark, quiet, and cool bedroom conducive to restful sleep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Avoid screens before bed, as blue light can interfere with melatonin production and disrupt sleep patterns and sleep cycle.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 in regular exercise, maintain a balanced diet, and manage stress to promote overall sleep health and sleep quality.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Consult a healthcare professional if you experience persistent sleep problems, as they can provide guidance and support.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explore the intricate world of sleep and its impact on our lives. We appreciate your attention!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continue exploring the vast and fascinating field of sleep research to deepen your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welcome any questions or discussions you may have regarding the topics covered in this presentation and any inquiries.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Wishing you restful and rejuvenating sleep as you apply the knowledge gained from this presentation to improve your sleep health.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May your curiosity about sleep continue to grow, inspiring you to prioritize sleep and well-being for a healthier and happier life. 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Enigma of Sleep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Restoration Theory: Rebuilding the Body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Evolutionary Theory: Survival Through Sleep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Information Consolidation Theory: Memory's Architect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Anatomical Structures: The Sleep Network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Neurotransmitters: The Chemical Messengers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Neuropeptides: Fine-Tuning Sleep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Symphony of Sleep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Prioritizing Your Sleep Health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Enigma of Sleep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Sleep is a fundamental biological process. Its exact purpose remains a fascinating puzzle, inspiring continuous research and theoretical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will delve into prominent sleep theories, examine key brain structures involved, and explore the critical roles of neurotransmitters and neuropeptides.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presentation aims to provide a comprehensive understanding of sleep's intricate mechanisms and its importance for overall health.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Sleep is more than just rest. It's a vital period for brain function, physical restoration, and overall well-being.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Prepare to explore the captivating world of sleep, uncovering the science behind this essential human experience.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Restoration Theory: Rebuilding the Body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Restoration theory suggests sleep allows the body to repair cellular damage accumulated during wakefulness, promoting optimal function.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Sleep reduces metabolic rate, conserving energy and allowing resources to be directed towards restorative processes within the body.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Hormones essential for tissue repair and growth are released during sleep, facilitating physical recovery and maintenance.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Sleep strengthens the immune system, enhancing the body's ability to fight off infections and maintain overall health.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theory emphasizes the physical benefits of sleep, enabling the body to recover from daily wear and tear and prepare for future activity.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Evolutionary Theory: Survival Through Sleep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Evolutionary theory proposes that sleep evolved to promote inactivity during periods when activity would be dangerous or unproductive.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Sleeping at night, for many species, reduces the risk of predation by nocturnal hunters, increasing survival chances.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Sleep allows animals to conserve energy when food is scarce, ensuring survival during periods of limited resource availability.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Sleep patterns vary across species, reflecting their specific ecological niches, behaviors, and survival strategies.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Evolutionary theory highlights the adaptive significance of sleep in optimizing survival and conserving valuable resources.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Information Consolidation Theory: Memory's Architect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Information consolidation theory suggests sleep plays a crucial role in transferring and strengthening memories from short-term to long-term storage.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During sleep, the brain prunes unnecessary synaptic connections, optimizing neural networks and improving cognitive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Sleep enhances skill development by consolidating motor memories and improving performance in tasks learned during wakefulness.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Sleep facilitates cognitive processing, allowing the brain to analyze, organize, and integrate new information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theory emphasizes sleep's role in shaping our memories, enhancing cognitive abilities, and fostering learning potential.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Anatomical Structures: The Sleep Network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hypothalamus regulates sleep-wake cycles through the suprachiasmatic nucleus (SCN), the body's internal clock.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brainstem controls sleep stages, including REM sleep, regulating muscle tone and coordinating physiological processes.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thalamus relays sensory information to the cortex, and its activity is modulated during sleep, reducing external awareness.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cerebral cortex exhibits synchronized brainwave activity during sleep, reflecting reduced sensory input and cognitive processing.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structures work in concert to regulate sleep-wake cycles, ensuring proper timing, depth, and quality of sleep.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Neurotransmitters: The Chemical Messengers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GABA is the primary inhibitory neurotransmitter, promoting sleep by reducing neuronal excitability and calming the brain.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Glutamate is the primary excitatory neurotransmitter, promoting wakefulness by increasing neuronal activity and alertness.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Acetylcholine is involved in REM sleep, regulating muscle atonia and facilitating dreaming states during sleep cycles.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Histamine promotes wakefulness by increasing alertness and arousal, inhibiting sleep-promoting brain regions.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balance and interplay of these neurotransmitters dictate sleep-wake transitions, influencing the depth and duration of sleep stages.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Neuropeptides: Fine-Tuning Sleep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Orexin/hypocretin promotes wakefulness and regulates sleep-wake stability, preventing excessive daytime sleepiness and maintaining alertness.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Melatonin regulates the circadian rhythm, promoting sleepiness and facilitating the transition to sleep during nighttime hours.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Adenosine accumulates during wakefulness, promoting sleepiness and increasing the drive for sleep as the day progresses.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Cytokines, immune signaling molecules, can influence sleep patterns, inducing sleepiness during illness and promoting recovery.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Neuropeptides fine-tune the sleep process, regulating sleep timing, duration, and quality in response to internal and external cues.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2025-05-07T08:45:53Z</dcterms:created>
  <dcterms:modified xsi:type="dcterms:W3CDTF">2025-05-07T08:45:53Z</dcterms:modified>
</cp:coreProperties>
</file>