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the Potential: A Deep Dive into 3D BioBasics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Fundamentals and Future of 3D BioBasics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Impact on Healthcare: A Revolution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Envisioning a future where personalized treatments are tailored to individual patients using 3D bioprinted models.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Reducing the reliance on animal testing through the use of 3D bioprinted human tissues for drug and toxicity screening.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Developing cost-effective solutions for healthcare challenges by reducing the cost of drug development and tissue engineering.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Enhancing research capabilities with advanced tools and models that facilitate a deeper understanding of human biology.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Improving patient outcomes through innovative therapies and regenerative medicine approaches enabled by 3D BioBasics.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Getting Involved: Your Journey Begins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Highlighting educational programs and training opportunities for students and professionals interested in 3D BioBasics.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Encouraging research collaborations between academia, industry, and government to advance the field.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Facilitating partnerships between companies to develop and commercialize 3D bioprinted products and technologies.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Providing information on funding opportunities and grants available for 3D BioBasics research and development.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Promoting conferences and workshops as platforms for networking and knowledge sharing within the 3D BioBasics community.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attention. We hope you found this presentation informative and inspiring.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more information, please visit our website or contact us directly. We are happy to answer any questions.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 encourage you to continue exploring the exciting possibilities of 3D BioBasics and its potential impact on the future.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Join the growing community of researchers, scientists, and innovators shaping the future of 3D BioBasics.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 us work together to unlock the full potential of 3D BioBasics and transform healthcare for the better. The future is now!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Dawn of 3D BioBasics: A New Frontier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Bioinks: The Building Blocks of Life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3D Printing Technologies: Crafting Life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Cell Culture and Bioreactors: Nurturing Life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Applications in Drug Discovery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Regenerative Medicine: Healing with 3D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and Future Directions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Impact on Healthcare: A Revolution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Getting Involved: Your Journey Begins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Dawn of 3D BioBasics: A New Frontier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revolutionary field combining biology and 3D printing. It offers unparalleled opportunities for creating biological structures.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basic principles of tissue engineering and additive manufacturing techniques driving 3D BioBasics forward.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Examining the essential bioinks, cell types, and hardware required to construct 3D biological models and tissues.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Discover current use cases ranging from drug discovery and personalized medicine to tissue regeneration and replacement.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Peering into the long-term goals of 3D BioBasics, including organ printing and advanced disease modeling.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Bioinks: The Building Blocks of Life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bioinks as materials that encapsulate living cells for 3D printing, providing structure and support.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Overview of various bioink types, including natural, synthetic, and hybrid materials, each with unique properties.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Discussion of factors influencing bioink selection, such as biocompatibility, printability, and degradation rate.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Insights into the preparation and sterilization processes necessary for ensuring bioink quality and sterility.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Highlighting recent innovations in bioink technology, such as stimuli-responsive and self-healing materials.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3D Printing Technologies: Crafting Life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Explanation of extrusion-based methods, which deposit bioinks through a nozzle, layer by layer, to form structures.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inkjet printing, where bioinks are sprayed onto a substrate with precise control over cell placement.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Discussion of stereolithography, using light to solidify liquid bioinks, creating highly detailed constructs.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Insights into laser-induced forward transfer, which precisely transfers materials onto a receiver substrate using laser pulses.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comparative analysis of each technology, outlining their advantages, limitations, and specific applications.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Cell Culture and Bioreactors: Nurturing Life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Importance of selecting appropriate cell sources, including primary cells, cell lines, and stem cells, for 3D bioprinting.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Overview of essential culture conditions, such as temperature, humidity, and nutrient supply, for maintaining cell viability.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the role of bioreactors in providing a controlled environment to support the growth and maturation of bioprinted tissues.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Explanation of perfusion systems, which supply nutrients and remove waste products from 3D constructs within bioreactors.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Insights into advanced monitoring and control systems used to optimize bioreactor conditions for enhanced tissue development.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Applications in Drug Discovery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more physiologically relevant drug screening platforms using 3D bioprinted tissues and organs.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Improving the accuracy and efficiency of toxicity testing by using 3D models to mimic human organ responses.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Advancing personalized medicine through the development of patient-specific 3D models for predicting drug efficacy.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in vitro disease models to study disease mechanisms and evaluate potential therapies more effectively.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Enabling high-throughput screening of drug candidates using automated 3D bioprinting and analysis techniques.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Regenerative Medicine: Healing with 3D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3D BioBasics to engineer functional tissues for repairing or replacing damaged tissues in the body.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potential of 3D bioprinting to create functional organs for transplantation and reducing organ shortages.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Developing 3D bioprinted skin grafts and patches to accelerate wound healing and improve patient outcomes.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Creating 3D scaffolds for bone regeneration, promoting bone growth and integration at fracture sites.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Using 3D BioBasics to engineer cartilage for repairing damaged joints and treating conditions like osteoarthritis.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Challenges and Future Directions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challenges related to the biocompatibility of bioinks and printed materials within the body.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Improving vascularization techniques to ensure adequate nutrient and oxygen supply to thick bioprinted tissues.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Enhancing the scalability of bioprinting processes to produce larger and more complex tissue structures.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regulatory challenges associated with the clinical translation of 3D bioprinted products.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ethical considerations related to the creation and use of 3D bioprinted tissues and organs.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2025-04-22T16:42:08Z</dcterms:created>
  <dcterms:modified xsi:type="dcterms:W3CDTF">2025-04-22T16:42:08Z</dcterms:modified>
</cp:coreProperties>
</file>