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Unlocking the Potential of AI: A College Student's Guide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Navigating Generative AI, Agent AI, Investment Strategies, and Future Roadmaps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Investment Roadmap: A Step-by-Step Guide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Clearly define your goals and objectives for investing in AI models, aligning them with your overall business strategy for better decisions.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Research various AI models, platforms, and providers to identify the best options for your specific needs and budget to ensure it is the right choice.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Start with small-scale pilot projects to test the performance and feasibility of different AI models, before committing to larger investments.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Continuously monitor and evaluate the performance of your AI model investments, making adjustments as needed to optimize results. 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Consult with AI experts to get guidance and support throughout the investment process, for better guidance in new domain.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How to Invest: Practical Strategies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 directly in AI model development, either by building your own models or by partnering with AI model development firms to increase your investment.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 in AI platforms that provide access to a variety of pre-trained AI models and tools, enabling faster experimentation and deployment.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 in venture capital funds that specialize in AI-related startups, gaining exposure to early-stage companies with high growth potential for better future.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 in exchange-traded funds (ETFs) that focus on AI-related companies, providing diversified exposure to the AI sector, mitigating risk.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Form strategic partnerships with AI companies to gain access to their expertise, technologies, and resources, expanding resources, improve quality.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AI Roadmap: Shaping the Future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technology will continue to evolve at an accelerating pace, with new breakthroughs and innovations emerging regularly for new inventions.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tools and technologies will become more accessible to businesses and individuals, with user-friendly interfaces and affordable pricing.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Ethical frameworks for AI development and deployment will become more sophisticated, addressing concerns around bias, fairness, and privacy for safety.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will be adopted more widely across industries, transforming various aspects of our lives and work for improvement in general.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future of AI will be collaborative, with humans and AI working together to solve complex problems and create a better world and to solve global issue.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your time and attention. I hope this presentation has provided valuable insights into the world of AI. 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 that learning about AI is an ongoing process. Stay curious, explore new developments, and engage with the AI community.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 future leaders, you have the power to shape the future of AI and use it to create a more positive and equitable world for all. Unleash your potential.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Embrace the opportunities presented by AI and use it to create innovative solutions to the challenges facing our society. Work together.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Best of luck as you embark on your journey into the exciting world of artificial intelligence. I hope you succeed in this realm. 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AI Revolution: A New Frontier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Gen AI: The Creative Spark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Agent AI: The Autonomous Executor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Benefits of AI: A Multifaceted Advantage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Context is King: Understanding AI Applications</a:t>
            </a:r>
            <a:endParaRPr lang="en-US" sz="1400" dirty="0"/>
          </a:p>
        </p:txBody>
      </p:sp>
      <p:pic>
        <p:nvPicPr>
          <p:cNvPr id="18" name="Image 5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4008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8580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Investing in AI Models: A Strategic Approach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Investment Roadmap: A Step-by-Step Guide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How to Invest: Practical Strategies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AI Roadmap: Shaping the Future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10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Thank You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The AI Revolution: A New Frontier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is rapidly changing our world, and understanding its core concepts is crucial for future success in any field. Prepare to delve into the exciting realm.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automating tasks to generating creative content, AI presents unprecedented opportunities for innovation and efficiency across industries.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 college students, you are the future leaders who will shape the direction of AI development and its application in solving global challenges.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presentation is designed to equip you with the knowledge and insights needed to navigate the evolving landscape of AI with confidence.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Let's begin by exploring the fundamental concepts of Generative AI and Agent AI, two powerful branches of this technological revolution.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Gen AI: The Creative Spark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 AI refers to AI models that can generate new content, such as text, images, music, and code. It is the new creative spark of AI.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marketing and design to research and entertainment, Gen AI has applications in virtually every industry sector and domain of usage.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Imagine AI creating stunning visuals, writing compelling narratives, or composing original music. The possibilities are limited only by imagination.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 AI empowers users to create new things and unlock creative potential, making it a valuable tool for innovation and problem-solving.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Gen AI is poised to revolutionize content creation, automating repetitive tasks and enabling creators to focus on higher-level strategic work.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Agent AI: The Autonomous Executor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Agent AI focuses on creating autonomous agents that can perceive their environment, make decisions, and take actions to achieve specific goals.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Agent AI enables the automation of complex tasks and processes, improving efficiency and reducing the need for human intervention.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Imagine AI agents that can manage your schedule, respond to emails, or even negotiate deals on your behalf. This is the power of intelligent automation.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From self-driving cars to smart homes, Agent AI is transforming various aspects of our lives, improving convenience and safety.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Agent AI can also be used to create more personalized and engaging experiences for users, adapting to their individual needs and preferences.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Benefits of AI: A Multifaceted Advantage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automates tasks, streamlines processes, and improves productivity, resulting in significant cost savings and increased efficiency.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analyzes vast amounts of data to identify patterns, trends, and insights, enabling informed and data-driven decision-making. 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can perform tasks with greater precision and accuracy than humans, reducing errors and improving the quality of outcomes.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enables businesses to create personalized experiences for customers, improving satisfaction and loyalty by understanding them.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can accelerate the pace of innovation by identifying new opportunities and enabling researchers to explore new frontiers in science and technology.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Context is King: Understanding AI Applications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is transforming healthcare through accurate diagnostics, personalized treatments, and drug discovery to develop new life-saving remedies.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enhances fraud detection, risk management, and customer service, leading to more secure and efficient financial systems for users.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optimizes production processes, improves quality control, and reduces waste, creating more efficient and sustainable manufacturing operations.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personalizes learning experiences, provides intelligent tutoring, and automates administrative tasks, increasing student outcomes.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 enables smart grids, optimized resource management, and predictive maintenance, supporting the development of more sustainable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Investing in AI Models: A Strategic Approach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914400" y="1285875"/>
            <a:ext cx="77724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AI model market is rapidly growing, with various platforms and providers offering different models for specific applications, understand them.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Carefully assess the performance of different AI models by considering factors such as accuracy, speed, scalability, and cost effectiveness.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Ensure that AI models are developed and used ethically, with considerations for fairness, transparency, accountability, and privacy.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Determine whether to build your own AI models or buy pre-trained models from existing platforms, considering factors such as cost, expertise, and control.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 in AI models that align with your strategic goals and have the potential to generate long-term value, creating a better world.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2025-07-17T07:11:12Z</dcterms:created>
  <dcterms:modified xsi:type="dcterms:W3CDTF">2025-07-17T07:11:12Z</dcterms:modified>
</cp:coreProperties>
</file>