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image" Target="../media/image-3-2.png"/><Relationship Id="rId5" Type="http://schemas.openxmlformats.org/officeDocument/2006/relationships/image" Target="../media/image-3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notes_slide1_LBClou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028700"/>
            <a:ext cx="5486400" cy="18516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011680" y="1388745"/>
            <a:ext cx="5120640" cy="1543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Unlocking the Power of Free Response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2011680" y="3188970"/>
            <a:ext cx="512064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Mastering FRQs for Academic Success in English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Time Management Strategies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Divide your time based on the question's point value. You must stay within the time limit and answer the question.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Spend a few minutes planning before writing. Planning makes it easy to write a high quality free response answer.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Get straight to the point without unnecessary fluff. Writing a high quality concise answer is always appreciated.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Proofread your response for errors if time allows. Do not go beyond the word count or outside of the given parameters.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Stay calm and focused, even if you feel rushed. Writing a high quality free response is the goal.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Common Pitfalls to Avoid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Avoid straying from the prompt or thesis statement. You must stay inside the parameters provided to you at the start.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Don't make claims without supporting them adequately. Support all claims with evidence or it is only speculation.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Go beyond simple summarization or restatement. Give the best answer and do not focus on any other aspects.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Ensure your response is logical and coherent. The goal is to create the best possible logical answer now.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Proofread carefully to avoid careless mistakes. Avoid mistakes by rereading and fixing mistakes if there are any.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Practice Makes Perfect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Familiarize yourself with common question types. Familiarize yourself with questions to have a high quality response.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Simulate exam conditions to build stamina. The goal is to create the best response possible at this current time.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Ask teachers or peers to review your work. Ask for help from a teacher to make sure that you improve rapidly.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from successful and unsuccessful examples. The only goal is to make the response as high quality as possible.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Adjust your strategies based on your experiences. Try and get the best possible response out of the time available.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Thank You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your time and attention.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encourage you to continue exploring the power of free response questions.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Remember, mastering FRQs opens doors to deeper understanding and critical thinking.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 practice and dedication, you can excel in free response writing.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wish you the best in your academic pursuits and free response endeavors!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FRQ Advantage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Deconstructing the Prompt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Crafting a Strong Thesis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Supporting Your Claims</a:t>
            </a:r>
            <a:endParaRPr lang="en-US" sz="1400" dirty="0"/>
          </a:p>
        </p:txBody>
      </p:sp>
      <p:pic>
        <p:nvPicPr>
          <p:cNvPr id="15" name="Image 4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6576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41148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Structuring Your Response</a:t>
            </a:r>
            <a:endParaRPr lang="en-US" sz="1400" dirty="0"/>
          </a:p>
        </p:txBody>
      </p:sp>
      <p:pic>
        <p:nvPicPr>
          <p:cNvPr id="18" name="Image 5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4008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8580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Mastering the Art of Analysis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Time Management Strategies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Common Pitfalls to Avoid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Practice Makes Perfect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10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Thank You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FRQ Advantage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FRQs showcase in-depth comprehension. They allow students to move beyond simple recall to demonstrate a nuanced grasp of concepts.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questions promote analytical and evaluative abilities. Students synthesize information, forming their own judgments and arguments.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FRQs give students the chance to voice unique perspectives. They demonstrate originality, critical for advanced academic work.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Success in free response mirrors college expectations. Cultivating these abilities is critical for future academic success and development.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FRQs mirror analytical tasks in many professions. Sharpening the skills needed is beneficial beyond the academic environment and career.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Deconstructing the Prompt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Carefully examine the prompt to identify crucial words. Understanding what the question is asking is very important.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Determine the specific tasks you must complete. Do you need to analyze, compare, contrast, or evaluate?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 aware of any limits on scope or length. Stick to what is required, nothing more and nothing less is required.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Think about the broader context of the question. Understand any background knowledge to make sure things are correct.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Before writing, outline your intended response. Planning ensures a focused and coherent answer for the questions.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Crafting a Strong Thesis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Your thesis statement should directly address the prompt. Do not stray or go beyond the initial prompt provided.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State your main argument or point of view assertively. Make sure to write with confidence, not with doubt.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Briefly outline the points you'll use to support your claim. The goal is to write a high quality answer.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Avoid vague language or broad generalizations. Focus on writing an high quality and unique answer.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Ensure your thesis accurately reflects your argument. You will need to revise to make sure you can get an A+.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Supporting Your Claims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 specific examples from the text or source material. The evidence needs to be correct and valid for all situations.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Connect your evidence to your thesis statement. Writing the best answer possible is required at this moment.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Go beyond simply restating the evidence. Delve into its significance to score the highest mark and grade.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Acknowledge and address opposing viewpoints. That will make sure you gain full marks on your answer.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Ensure all evidence supports your central argument. Do not stray off topic in your answer.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Structuring Your Response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Organize your ideas in a clear and logical sequence. Do not make any mistakes when you write your answer.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 paragraphs to separate distinct points or ideas. The goal is to create a valid and concise answer.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 transition words to connect your paragraphs smoothly. The goal is to write a high quality answer in detail.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Begin with a captivating hook and a clear thesis statement. The goal is to write an introduction to captivate the audience.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Summarize your main points and restate your thesis. Write the best conclusion to make sure you get an A+.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Mastering the Art of Analysis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Look for recurring themes, motifs, or symbols. Search for a deeper pattern to get an A+ on the free response.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Consider the broader effects or consequences. Your goal is to analyze the broader effects to write an A+ answer.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Identify underlying beliefs or values. Writing the best free response answer is the only goal at this time.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Assess the success or failure of certain techniques. Writing the best free response answer is the only goal now.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Relate the text to broader social, cultural, or historical contexts. Get the highest mark possible on the prompt provided.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2025-07-17T17:37:44Z</dcterms:created>
  <dcterms:modified xsi:type="dcterms:W3CDTF">2025-07-17T17:37:44Z</dcterms:modified>
</cp:coreProperties>
</file>