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Unlocking the Power of Knowledge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An Inspiring Journey Through Education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Future of Education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Artificial intelligence is set to transform education by providing personalized learning experiences.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VR technology offers immersive learning experiences, bringing subjects to life.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Future education will focus on sustainability, teaching students about environmental responsibility.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Education will increasingly involve global collaboration, preparing students for a connected world.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future will see a rise in digital platforms supporting lifelong learning opportunities.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Importance of Soft Skills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Effective communication is essential for success in both personal and professional life.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Understanding and managing emotions is crucial for building relationships and resolving conflicts.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ability to solve problems creatively is a valuable skill in any field.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Being adaptable allows individuals to thrive in changing environments.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Strong leadership skills are important for guiding teams and making impactful decisions.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Conclusion: The Endless Possibilities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Education is an ever-evolving journey, and embracing change is key to success.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Following one's passion through education leads to a fulfilling and rewarding life.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Educated individuals have the power to make a positive impact on society.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By valuing education, individuals can inspire others to pursue their own learning journeys.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Education opens up a world of endless possibilities, enabling individuals to achieve their dreams.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Gateway to Success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Role of Higher Education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Impact of Technology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Lifelong Learning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Challenges in Education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Role of Educators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Innovative Teaching Methods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Future of Education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Importance of Soft Skills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Conclusion: The Endless Possibilities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Gateway to Success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Education is the cornerstone of personal and professional growth, providing the foundation for a successful future.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Through education, individuals gain the skills and knowledge needed to navigate the complexities of the modern world.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Education instills confidence, enabling individuals to pursue their goals with determination and resilience.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well-rounded education encourages creativity and innovation, driving progress and development in society.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Education opens doors to a world of opportunities, allowing individuals to explore diverse career paths and life experiences.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Role of Higher Education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Higher education provides specialized knowledge and skills, preparing students for specific career fields.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College education fosters critical thinking, enabling students to analyze complex issues and make informed decisions.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Universities offer a platform for students to connect with peers and professionals, building valuable networks.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Higher education institutions are hubs of research, contributing to advancements in various fields.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College education broadens horizons, exposing students to diverse cultures and global perspectives.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Impact of Technology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Technology has revolutionized education, making learning more accessible and flexible through online platforms.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Modern classrooms utilize technology to create interactive and engaging learning experiences.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Tech tools enable personalized learning, catering to individual student needs and learning styles.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Technology connects students worldwide, fostering collaboration and cultural exchange.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Tech-driven education equips students with skills needed for the digital age, such as coding and data analysis.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Lifelong Learning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Lifelong learning emphasizes the importance of continuous personal and professional development.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 a rapidly changing world, lifelong learning helps individuals adapt and stay relevant.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Continuous education allows individuals to explore new interests and expand their knowledge base.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Lifelong learning enhances career prospects, enabling individuals to climb the professional ladder.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Pursuing knowledge throughout life leads to personal satisfaction and a sense of accomplishment.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Challenges in Education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Many face barriers to education, such as financial constraints and lack of resources.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There are significant disparities in education quality across different regions and institutions.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digital divide limits access to technology-based learning for some communities.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Ensuring that educational content remains relevant to current and future needs is a challenge.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pressure of education can impact students' mental health, requiring supportive measures.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Role of Educators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Educators serve as mentors, guiding students through their educational journey and beyond.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Great educators ignite a passion for learning, motivating students to pursue their interests.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Teachers play a crucial role in shaping students' values and character.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Educators continuously adapt their teaching methods to meet the evolving needs of students.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influence of a dedicated educator can leave a lasting impact on a student's life.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Innovative Teaching Methods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Flipped classrooms encourage active learning by having students engage with material before class.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This approach emphasizes hands-on projects, fostering practical skills and teamwork.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Incorporating game elements into education makes learning fun and engaging.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Group activities and discussions promote collaboration and communication skills.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Learning through experience enhances understanding and retention of knowledge.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2025-07-12T18:40:15Z</dcterms:created>
  <dcterms:modified xsi:type="dcterms:W3CDTF">2025-07-12T18:40:15Z</dcterms:modified>
</cp:coreProperties>
</file>