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Unlocking the Power of Sustainable Energy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Discover Ecosmart Energy's Innovative Solar Solutions for Homes and Businesses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Generating Additional Income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Revenue from Solar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By installing rooftop solar, commercial properties can produce excess energy and sell it back, creating a new stream of income...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Long-Term Benefits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This approach not only lowers energy expenses but also builds financial resilience through reliable solar output, making it a wise...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Site Resources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Ecosmart website highlights ways to generate revenue via solar, providing links and details that guide users toward implementing these...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Quote for Planning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Accessing a quote helps businesses calculate potential earnings from solar installations, ensuring they make informed decisions for maximum return on...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Inspirational Growth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Solar investments inspire economic and environmental progress, as seen in Ecosmart's promotion of systems that turn properties into sources of...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How to Get Involved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Requesting a Quote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Users can visit the get a quote section to start the process, receiving personalized estimates for solar systems that match...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Exploring Options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site offers navigation to services like rooftop and on-grid systems, helping individuals understand and choose the right solutions for...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Project Insights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Details on our projects provide real examples of successful installations, showing how others have benefited from Ecosmart's expertise in solar...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Easy Navigation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website's menu simplifies access to key areas, allowing users to learn about solar benefits and proceed with inquiries without...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Motivational Action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Getting involved with Ecosmart encourages a move towards sustainability, inspiring people to adopt solar solutions that enhance their lives and...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Highlighting Our Projects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Project Overview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Our projects feature effective solar installations, demonstrating how rooftop and on-grid systems perform in various settings to deliver tangible energy...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Successful Implementations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initiatives showcase completed solar setups for buildings, illustrating the reliability and impact of Ecosmart's services in promoting renewable energy.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Site Reference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website includes a section for our projects, where users can find links and details that highlight the outcomes of...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Inspirational Examples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Viewing our projects motivates others to pursue similar paths, showing how solar systems contribute to energy savings and environmental stewardship.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Future Potential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Ecosmart's projects inspire ongoing innovation, proving that solar energy can be a cornerstone for sustainable development in both homes and...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Appreciation Message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exploring Ecosmart Energy's solar solutions, which offer pathways to a sustainable future through innovative systems for homes...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Encouragement to Engage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appreciate your time and invite you to visit our site for more details or to get a quote, as...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Final Thoughts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Ecosmart Energy is thankful for the opportunity to share these insights, hoping to inspire continued interest in rooftop and on-grid...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Call to Action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once again; consider joining us in adopting solar energy to create positive change and build a more sustainable...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Closing Note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value your engagement and look forward to assisting with your energy needs, as highlighted in our services and projects.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Welcome to Ecosmart Energy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Discover Our Services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Rooftop Solar for Homes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On-Grid Solar Solutions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Benefits for Residential Life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Advantages for Commercial Spaces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Generating Additional Income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How to Get Involved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Highlighting Our Projects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Welcome to Ecosmart Energy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Exploring the Brand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Ecosmart Energy offers reliable solar solutions, featuring a logo that represents innovation and sustainability, guiding users through essential website sections...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Navigating the Site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website includes clear navigation with links to home, about us, services, and more, making it easy to learn about...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Key Features Highlight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Users can access services such as rooftop solar PV systems and on-grid options, all designed to promote energy efficiency and...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Getting Started Easily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site provides direct access to quotes and project details, helping individuals begin their journey towards sustainable energy with straightforward...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Inspirational Vision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Ecosmart Energy inspires a shift to greener practices by showcasing solar installations that generate power, emphasizing the brand's commitment to...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Discover Our Services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Rooftop Solar Introduction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Rooftop solar PV systems are designed for residential and commercial buildings, allowing users to harness sunlight for efficient energy production...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On-Grid System Basics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On-grid solar power systems connect to the main electricity grid, enabling homes and businesses to use solar energy while selling...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Service Navigation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services section on the site links directly to detailed pages about rooftop and on-grid systems, helping users explore options...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Quote Access Point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Users can quickly get a quote through a dedicated link, which streamlines the process of evaluating costs and benefits for...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Project Showcase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Our projects highlight successful solar installations, demonstrating how these systems perform in real settings and inspire others to adopt similar...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Rooftop Solar for Homes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System Installation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Rooftop solar PV systems for residential buildings involve placing panels on roofs to capture sunlight, providing a clean energy source...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Energy Generation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systems generate electricity from solar panels, allowing homes to use renewable power daily and contribute to a reduction in...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Accessing Services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website's services page offers links to rooftop solar details, making it simple for homeowners to learn about and initiate...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Quote Opportunity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Homeowners can request a quote via the site, which helps in planning the investment and understanding the long-term savings from...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Sustainable Impact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Installing rooftop solar promotes a greener lifestyle by reducing fossil fuel dependence, as seen in Ecosmart's focus on reliable and...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On-Grid Solar Solutions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Grid Connection Benefits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On-grid solar power systems link directly to the utility grid, enabling users to draw from solar when available and from...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Commercial Applications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systems are ideal for commercial properties, where they provide reliable energy and allow businesses to offset costs by feeding...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Service Details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website details on-grid options under services, offering insights into how these systems work and their advantages for both residential...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Getting a Quote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Businesses can use the quote link to evaluate on-grid solar setups, facilitating decisions on installations that enhance energy efficiency and...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Energy Revenue Generation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On-grid systems help generate additional income by selling surplus energy, as promoted through Ecosmart's resources, fostering a profitable shift to...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Benefits for Residential Life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Cost Savings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Rooftop solar systems for homes reduce electricity bills by producing on-site power, allowing residents to save money while enjoying a...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Environmental Gains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installations decrease carbon footprints by using solar energy, contributing to a healthier planet and encouraging sustainable living in residential...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Easy Access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site's services section provides quick links to rooftop solar information, helping homeowners explore and adopt these systems with minimal...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Quote Process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Requesting a quote is straightforward, enabling residents to assess the feasibility of solar installations and plan for long-term energy independence...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Inspirational Change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Solar adoption inspires communities to embrace renewable sources, as highlighted by Ecosmart's focus on practical solutions that enhance everyday life...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Advantages for Commercial Spaces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Revenue Opportunities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Installing rooftop solar in commercial properties generates extra income by selling unused energy back to the grid, turning investments into...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Energy Efficiency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These systems provide a steady source of power for businesses, reducing operational costs and promoting eco-friendly practices that attract environmentally...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Service Exploration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website's services page details options for commercial solar, allowing businesses to review and select systems that fit their specific...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Quote Availability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Commercial users can obtain a quote easily, aiding in budgeting for solar projects that offer long-term savings and enhanced sustainability...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Business Inspiration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Ecosmart's solar solutions motivate companies to lead in green energy, demonstrating how installations can drive innovation and positive environmental impact.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2025-08-18T14:22:24Z</dcterms:created>
  <dcterms:modified xsi:type="dcterms:W3CDTF">2025-08-18T14:22:24Z</dcterms:modified>
</cp:coreProperties>
</file>