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thumb/d/da/DNA_RNA_structure_%28full%29.png/1200px-DNA_RNA_structure_%28full%29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ingernature.com/full/springer-static/image/art%3A10.1038%2Fs41573-023-00704-7/MediaObjects/41573_2023_704_Fig1_HTML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academy.pressidium.com/academy/wp-content/uploads/2022/01/image_2022-01-07_072612.pn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presentermedia.com/files/clipart/00006000/6923/stick_figure_drawing_thank_you_800_wht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wired.com/photos/670915ca63f13ad6c02f3155/master/w_1600%2Cc_limit/RNA_Text_Messages-crMarkBelan-Desktop-v1-01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cimages/multimages/16/griffiths_experiment2688087993462583688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staticflickr.com/65535/26915999046_c024d22666_k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b.bioninja.com.au/img/hershey1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9/Fraenkel-Conrat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8/DNA-structure-and-bases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97/c9/b8/97c9b8ba798d8b60bf3a5781ecdc2e95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thumb/d/da/DNA_RNA_structure_%28full%29.png/1200px-DNA_RNA_structure_%28full%2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Secrets of Life: DNA and RNA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Journey Through Landmark Experiments that Revealed the Nature of Genetic Material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edia.springernature.com/full/springer-static/image/art%3A10.1038%2Fs41573-023-00704-7/MediaObjects/41573_2023_704_Fig1_HTM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Implications and Impact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far-reaching consequences of understanding genetic material.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discovery of DNA and RNA as genetic material revolutionized biology and medicine.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Opened doors to genetic engineering, allowing us to manipulate and modify genes.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Advances in personalized medicine, tailoring treatments based on an individual's genetic makeup, became feasible.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genetic material has transformed our understanding of disease, evolution, and life itself.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-academy.pressidium.com/academy/wp-content/uploads/2022/01/image_2022-01-07_0726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Summarizing the pivotal discoveries.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Showed that a 'transforming principle' could change the genetic makeup of bacteria.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Identified DNA as the transforming principle, proving that DNA is the genetic material.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Provided further evidence that DNA, not protein, carries genetic information in bacteriophages.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Concluded that, in some cases, RNA can also function as the genetic material.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ontent.presentermedia.com/files/clipart/00006000/6923/stick_figure_drawing_thank_you_800_wh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Acknowledgment and Appreciation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Hope this presentation inspired you to explore the amazing world of molecular biology and genetics.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Continue your learning journey and explore more topics.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Feel free to reach out if you have any questions.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Genetic Material Mystery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Griffith's Transformation Triumph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Avery's Definitive Discovery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Hershey-Chase Blender Experiment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Frankel-Conrat's Viral Reassembly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DNA Structure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RNA's Versatile Roles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Implications and Impact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edia.wired.com/photos/670915ca63f13ad6c02f3155/master/w_1600%2Cc_limit/RNA_Text_Messages-crMarkBelan-Desktop-v1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Genetic Material Mystery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Embarking on the quest to identify the blueprint of life.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20th century scientists knew genetic information existed, but its material nature was unknown. Was it protein or nucleic acid?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Scientists embarked on experiments designed to identify the molecule responsible for heredity. The journey was filled with meticulous research.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Researchers used bacteria, viruses, and biochemical techniques to follow the genetic material transfer from one organism to another during replication.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results from multiple key experiments, taken together, pointed definitively to DNA, not protein, as the genetic material.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tudy.com/cimages/multimages/16/griffiths_experiment268808799346258368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Griffith's Transformation Triumph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transformative power in bacteria.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Frederick Griffith's experiments with Streptococcus pneumoniae bacteria showed harmless bacteria could become deadly.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Griffith used two strains: a rough (R) strain and a smooth (S) strain. Only the S strain caused pneumonia in mice.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Heat-killed S strain was harmless. But, mixing it with live R strain resulted in deadly bacteria!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Griffith proposed a 'transforming principle' transferred from the dead S strain to the live R strain, making it virulent.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live.staticflickr.com/65535/26915999046_c024d22666_k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Avery's Definitive Discovery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Pinpointing DNA as the transforming principle.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Oswald Avery, Colin MacLeod, and Maclyn McCarty sought to identify Griffith's transforming principle.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systematically purified various components from the heat-killed S strain, testing each for transforming 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DNA was degraded, transformation no longer occurred. RNA or protein degradation didn't inhibit the transformation.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Their results strongly indicated that DNA, not protein or RNA, was the molecule responsible for transformation.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b.bioninja.com.au/img/hershey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Hershey-Chase Blender Experiment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viruses to solidify DNA's role.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Alfred Hershey and Martha Chase used bacteriophages (viruses that infect bacteria) to investigate the genetic material.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radioactively labeled phage DNA with phosphorus-32 and phage protein with sulfur-35.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Phages infected bacteria. A blender was used to detach phage particles from the bacterial cells.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Radioactive phosphorus-32 (DNA) was found inside the bacteria, while sulfur-35 (protein) remained outside, showing DNA carries genetic information.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0/09/Fraenkel-Conra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Frankel-Conrat's Viral Reassembly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Reconstructing viruses to prove RNA's genetic capabilities.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Heinz Fraenkel-Conrat and Robley Williams studied Tobacco Mosaic Virus (TMV), which contains RNA as its genetic material.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separated TMV into its RNA and protein components.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virus was reconstituted using RNA from one strain and protein from another. The resulting virus was infectious.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new viruses characteristics always matched the RNA's original strain, showing RNA carries genetic information in TMV.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upload.wikimedia.org/wikipedia/commons/b/b8/DNA-structure-and-bas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DNA Structure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Delving into the double helix.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James Watson and Francis Crick deduced the double helix structure of DNA in 1953 based on X-ray diffraction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DNA consists of two strands twisted around each other, forming a double helix.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Adenine (A) pairs with Thymine (T), and Guanine (G) pairs with Cytosine (C), held together by hydrogen bonds.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sequence of these bases encodes genetic information, passed from one generation to the next.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97/c9/b8/97c9b8ba798d8b60bf3a5781ecdc2e9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RNA's Versatile Roles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RNA's diverse functions beyond genetics.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RNA is typically single-stranded and contains ribose sugar instead of deoxyribose.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RNA uses uracil (U) instead of thymine (T) to pair with adenine.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mRNA carries genetic information from DNA to ribosomes for protein synthesis.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tRNA helps translate mRNA into amino acids, and rRNA forms part of the ribosome structure.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2025-06-22T06:09:56Z</dcterms:created>
  <dcterms:modified xsi:type="dcterms:W3CDTF">2025-06-22T06:09:56Z</dcterms:modified>
</cp:coreProperties>
</file>