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ve.com/files/ftp_upload/10318/10318fig1.jpg" TargetMode="External"/><Relationship Id="rId1" Type="http://schemas.openxmlformats.org/officeDocument/2006/relationships/image" Target="../media/image-1-1.jp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.sstatic.net/CEaMS.png" TargetMode="External"/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ronicsarea.com/wp-content/uploads/transient-stable-curves-capacitor-discharging-process-1.png" TargetMode="External"/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ricalacademia.com/wp-content/uploads/2017/01/RC-Circuit-Voltage-Current-Curve.jpg" TargetMode="External"/><Relationship Id="rId1" Type="http://schemas.openxmlformats.org/officeDocument/2006/relationships/image" Target="../media/image-5-1.jpg"/><Relationship Id="rId2" Type="http://schemas.openxmlformats.org/officeDocument/2006/relationships/image" Target="../media/image-5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ot-experiments.com/content/images/2017/10/rc-filter-with-npn.png" TargetMode="External"/><Relationship Id="rId1" Type="http://schemas.openxmlformats.org/officeDocument/2006/relationships/image" Target="../media/image-6-1.png"/><Relationship Id="rId2" Type="http://schemas.openxmlformats.org/officeDocument/2006/relationships/image" Target="../media/image-6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odesk.com/products/fusion-360/blog/wp-content/uploads/2020/08/printed-circuit-board-work-1.1-800x800-1.jpg" TargetMode="External"/><Relationship Id="rId1" Type="http://schemas.openxmlformats.org/officeDocument/2006/relationships/image" Target="../media/image-7-1.jpg"/><Relationship Id="rId2" Type="http://schemas.openxmlformats.org/officeDocument/2006/relationships/image" Target="../media/image-7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www.jove.com/files/ftp_upload/10318/10318fig1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Secrets of RC Circuits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Charging, Discharging, and the Time Constant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Charging Up: Battery Connection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 Down: Battery Disconnection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Time Constant (τ)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Time: See It in Action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Wrapping Up: RC Circuit Mastery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.sstatic.net/CEaMS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Charging Up: Battery Connection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Capacitor's Energy Boost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the battery connects, the RC circuit springs to life, ready to start the charging process. Energy begins its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capacitor gradually stores charge, like filling a tiny energy reservoir. It builds up a storage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courses through the resistor and into the capacitor, fueling its charging process. It happens slowly and gradually.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Once the capacitor reaches its capacity, charging halts, and current flow ceases. It is now fully charged up and energy is stored.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electronicsarea.com/wp-content/uploads/transient-stable-curves-capacitor-discharging-process-1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 Down: Battery Disconnection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Releasing Stored Energy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circuit transitions to discharging mode. The stored energy is unleashed, ready to power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capacitor releases its stored energy, reversing the current flow. It happens not instantly but slowly, and gradually.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flows back through the resistor as the capacitor discharges, creating a controlled release. It is a gradual discharge.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Eventually, the capacitor completely discharges, returning to a state of zero stored energy. It becomes completely empty.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electricalacademia.com/wp-content/uploads/2017/01/RC-Circuit-Voltage-Current-Curve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Time Constant (τ)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Rhythm of Charge and Discharge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constant dictates the charging or discharging speed, defining the circuit's temporal behavior. It is like the pace of charging.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constant is influenced by the resistor (R) and capacitor (C). Time constant() tells us how fast charging or discharging happens.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acknowledge the formula but focus on understanding its impact without memorization. Focus more on understanding, not memorizing.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one time constant, the capacitor charges to 63%. After five, it's almost fully charged. This provides clear visualization.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www.iot-experiments.com/content/images/2017/10/rc-filter-with-np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Time: See It in Action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LED Observations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a battery, resistor, capacitor, and an LED to visualize charging and discharging. It is an easy setup for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capacitor charges, the LED gradually brightens. Connect the battery and watch the LED light up slowly and gradually.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the battery is removed, the LED slowly dims as the capacitor discharges. See the changes that happen slowly.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demonstrates energy storage and release, highlighting the timing control in circuits. It shows how energy is stored and released.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www.autodesk.com/products/fusion-360/blog/wp-content/uploads/2020/08/printed-circuit-board-work-1.1-800x800-1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Wrapping Up: RC Circuit Mastery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RC circuits are fundamental for controlling timing. These are simple, yet these circuits can be very useful and powerful.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They're essential for controlling timing in various electronic applications. They help control timing in electronics.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Charging and discharging in RC circuits occur gradually, not instantaneously. And the discharge happens gradually, not instantly.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constant helps in understanding the speed of the charge/discharge process. It helps us understand the speed of this process.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2025-05-11T19:24:38Z</dcterms:created>
  <dcterms:modified xsi:type="dcterms:W3CDTF">2025-05-11T19:24:38Z</dcterms:modified>
</cp:coreProperties>
</file>