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2.png"/><Relationship Id="rId10" Type="http://schemas.openxmlformats.org/officeDocument/2006/relationships/slideLayout" Target="../slideLayouts/slideLayout1.xml"/><Relationship Id="rId11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Unlocking the Secrets of Resistivity &amp; Conductivity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Deep Dive into Material Properties Governing Electrical Flow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Factors Affecting Resistivity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type and concentration of elements within a material significantly impact its resistivity and conductivity.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arrangement of atoms in a crystalline structure influences electron mobility and thus, resistivity.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Stress and strain can alter the atomic spacing and defect density, leading to changes in resistivity.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Exposure to radiation can create defects in materials, affecting their electrical properties and increasing resistivity.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At high frequencies, the resistivity and conductivity of materials can exhibit frequency-dependent behavior.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Resistivity &amp; Conductivity in Nanomaterials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At the nanoscale, quantum mechanical effects become significant, influencing the resistivity and conductivity of materials.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Surface scattering of electrons becomes more prominent in nanomaterials, increasing resistivity due to size effects.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Carbon nanotubes exhibit exceptional conductivity due to their unique structure and electronic properties.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Graphene, a single layer of carbon atoms, possesses extremely high conductivity and has numerous applications.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Quantum dots exhibit size-dependent resistivity and conductivity, allowing for tunable electronic properties.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Future Trends and Research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Ongoing research focuses on discovering and developing new materials with enhanced conductivity or specific resistivity characteristics.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Advanced characterization techniques are being developed to probe the electrical properties of materials at ever-smaller scales.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Research aims to improve energy efficiency by developing materials with lower resistivity for power transmission and distribution.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Flexible and stretchable electronics require materials with high conductivity that can withstand deformation.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3D printing of conductive materials enables the creation of complex electronic devices and customized components.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your attention and engagement throughout this presentation.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acknowledge the contributions of researchers and scientists in advancing our understanding of resistivity and conductivity.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encourage you to explore the fascinating world of materials science and electrical engineering further.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would be happy to address any questions you may have about the topics covered.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Feel free to reach out to us for additional information or collaboration opportunities.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5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6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Foundation of Electrical Behavior</a:t>
            </a:r>
            <a:endParaRPr lang="en-US" sz="1400" dirty="0"/>
          </a:p>
        </p:txBody>
      </p:sp>
      <p:pic>
        <p:nvPicPr>
          <p:cNvPr id="7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8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9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0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Resistivity: An Obstacle to Current</a:t>
            </a:r>
            <a:endParaRPr lang="en-US" sz="1400" dirty="0"/>
          </a:p>
        </p:txBody>
      </p:sp>
      <p:pic>
        <p:nvPicPr>
          <p:cNvPr id="11" name="Image 2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2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3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4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Conductivity: The Path of Least Resistance</a:t>
            </a:r>
            <a:endParaRPr lang="en-US" sz="1400" dirty="0"/>
          </a:p>
        </p:txBody>
      </p:sp>
      <p:pic>
        <p:nvPicPr>
          <p:cNvPr id="15" name="Image 3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6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7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8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Temperature's Influence</a:t>
            </a:r>
            <a:endParaRPr lang="en-US" sz="1400" dirty="0"/>
          </a:p>
        </p:txBody>
      </p:sp>
      <p:pic>
        <p:nvPicPr>
          <p:cNvPr id="19" name="Image 4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0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1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2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Applications in the Real World</a:t>
            </a:r>
            <a:endParaRPr lang="en-US" sz="1400" dirty="0"/>
          </a:p>
        </p:txBody>
      </p:sp>
      <p:pic>
        <p:nvPicPr>
          <p:cNvPr id="23" name="Image 5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2057400"/>
            <a:ext cx="3474720" cy="514350"/>
          </a:xfrm>
          <a:prstGeom prst="rect">
            <a:avLst/>
          </a:prstGeom>
        </p:spPr>
      </p:pic>
      <p:sp>
        <p:nvSpPr>
          <p:cNvPr id="24" name="Shape 16"/>
          <p:cNvSpPr/>
          <p:nvPr/>
        </p:nvSpPr>
        <p:spPr>
          <a:xfrm>
            <a:off x="493776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5" name="Text 17"/>
          <p:cNvSpPr/>
          <p:nvPr/>
        </p:nvSpPr>
        <p:spPr>
          <a:xfrm>
            <a:off x="4892040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1400" dirty="0"/>
          </a:p>
        </p:txBody>
      </p:sp>
      <p:sp>
        <p:nvSpPr>
          <p:cNvPr id="26" name="Text 18"/>
          <p:cNvSpPr/>
          <p:nvPr/>
        </p:nvSpPr>
        <p:spPr>
          <a:xfrm>
            <a:off x="539496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Measuring Resistivity &amp; Conductivity</a:t>
            </a:r>
            <a:endParaRPr lang="en-US" sz="1400" dirty="0"/>
          </a:p>
        </p:txBody>
      </p:sp>
      <p:pic>
        <p:nvPicPr>
          <p:cNvPr id="27" name="Image 6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9200" y="2828925"/>
            <a:ext cx="3474720" cy="514350"/>
          </a:xfrm>
          <a:prstGeom prst="rect">
            <a:avLst/>
          </a:prstGeom>
        </p:spPr>
      </p:pic>
      <p:sp>
        <p:nvSpPr>
          <p:cNvPr id="28" name="Shape 19"/>
          <p:cNvSpPr/>
          <p:nvPr/>
        </p:nvSpPr>
        <p:spPr>
          <a:xfrm>
            <a:off x="493776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9" name="Text 20"/>
          <p:cNvSpPr/>
          <p:nvPr/>
        </p:nvSpPr>
        <p:spPr>
          <a:xfrm>
            <a:off x="4892040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</a:t>
            </a:r>
            <a:endParaRPr lang="en-US" sz="1400" dirty="0"/>
          </a:p>
        </p:txBody>
      </p:sp>
      <p:sp>
        <p:nvSpPr>
          <p:cNvPr id="30" name="Text 21"/>
          <p:cNvSpPr/>
          <p:nvPr/>
        </p:nvSpPr>
        <p:spPr>
          <a:xfrm>
            <a:off x="539496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Factors Affecting Resistivity</a:t>
            </a:r>
            <a:endParaRPr lang="en-US" sz="1400" dirty="0"/>
          </a:p>
        </p:txBody>
      </p:sp>
      <p:pic>
        <p:nvPicPr>
          <p:cNvPr id="31" name="Image 7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600450"/>
            <a:ext cx="3474720" cy="514350"/>
          </a:xfrm>
          <a:prstGeom prst="rect">
            <a:avLst/>
          </a:prstGeom>
        </p:spPr>
      </p:pic>
      <p:sp>
        <p:nvSpPr>
          <p:cNvPr id="32" name="Shape 22"/>
          <p:cNvSpPr/>
          <p:nvPr/>
        </p:nvSpPr>
        <p:spPr>
          <a:xfrm>
            <a:off x="493776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33" name="Text 23"/>
          <p:cNvSpPr/>
          <p:nvPr/>
        </p:nvSpPr>
        <p:spPr>
          <a:xfrm>
            <a:off x="4892040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</a:t>
            </a:r>
            <a:endParaRPr lang="en-US" sz="1400" dirty="0"/>
          </a:p>
        </p:txBody>
      </p:sp>
      <p:sp>
        <p:nvSpPr>
          <p:cNvPr id="34" name="Text 24"/>
          <p:cNvSpPr/>
          <p:nvPr/>
        </p:nvSpPr>
        <p:spPr>
          <a:xfrm>
            <a:off x="539496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Resistivity &amp; Conductivity in Nanomaterials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4" name="Text 1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Future Trends and Research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7" name="Shape 3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8" name="Text 4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9" name="Text 5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Foundation of Electrical Behavior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Resistivity is a material's inherent ability to oppose the flow of electric current. It is measured in ohm-meters (Ω⋅m).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Conductivity is the measure of a material's ability to conduct electric current. It is the reciprocal of resistivity and measured in siemens per meter (S/m).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Both resistivity and conductivity are intrinsic properties, meaning they are inherent to the material itself, regardless of its shape or size.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Resistivity and conductivity are significantly affected by temperature. This relationship is crucial in various applications.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Different materials exhibit vastly different values of resistivity and conductivity, ranging from highly conductive metals to insulating materials.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Resistivity: An Obstacle to Current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atomic structure and bonding of a material directly influence its resistivity, affecting electron mobility.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presence of impurities or defects in a material increases resistivity by scattering electrons and hindering their movement.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Resistivity (ρ) is related to resistance (R), length (L), and cross-sectional area (A) by the equation: ρ = RA/L.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Semiconductors exhibit resistivity values between conductors and insulators, making them useful in electronic devices.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Insulators possess high resistivity, effectively blocking the flow of current. Examples include rubber, glass, and plastics.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Conductivity: The Path of Least Resistance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High electron mobility directly correlates with high conductivity, enabling electrons to move freely through the material.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Materials with a high density of free electrons generally exhibit high conductivity, as more charge carriers are available.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Metals, with their sea of delocalized electrons, are excellent conductors of electricity due to their high conductivity.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Alloying can affect the conductivity of metals. Some alloys have higher conductivity than their constituent elements.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At extremely low temperatures, some materials exhibit superconductivity, characterized by zero resistivity and infinite conductivity.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Temperature's Influence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 most metals, resistivity increases with temperature due to increased atomic vibrations hindering electron flow.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 semiconductors, resistivity typically decreases with temperature as more electrons gain enough energy to jump into the conduction band.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temperature coefficient of resistivity quantifies how much a material's resistivity changes per degree Celsius.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Temperature dependence is crucial to consider in designing electronic circuits and high-power applications.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Thermistors, temperature-sensitive resistors, utilize the temperature dependence of resistivity for temperature sensing.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Applications in the Real World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Copper's high conductivity makes it ideal for electrical wiring, minimizing energy loss during transmission.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Semiconductors with controlled resistivity are the building blocks of integrated circuits and microprocessors.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Materials with moderate resistivity are used in heating elements to generate heat when current passes through them.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Resistivity variations are used in various sensors to measure strain, pressure, temperature, and other physical quantities.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High-resistivity materials are essential for insulation to prevent electrical shocks and short circuits.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Measuring Resistivity &amp; Conductivity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four-point probe is a common method for measuring the resistivity of thin films and semiconductor wafers.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Wheatstone bridge is a circuit used to measure resistance accurately, which can be related to resistivity if dimensions are known.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Impedance spectroscopy measures the electrical properties of materials over a range of frequencies to determine resistivity and conductivity.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Hall effect measurement can determine the carrier concentration and mobility, which are related to conductivity.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Multimeters and specialized resistivity meters are used for quick and convenient measurements in various applications.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2025-06-27T02:38:33Z</dcterms:created>
  <dcterms:modified xsi:type="dcterms:W3CDTF">2025-06-27T02:38:33Z</dcterms:modified>
</cp:coreProperties>
</file>