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the Secrets of Triangles: A Trigonometry Adventure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Fundamentals of Trigonometry for X Class (State Syllabus)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in Engineering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Engineers use trigonometry to calculate forces and stresses in structures. It is very important for the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vital for designing and building bridges, ensuring stability. It should strong and long lasting.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Surveyors use trigonometry to measure land and create accurate maps. It is useful for the correct land measurement.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used in robotics for calculating joint angles and movements. It makes robot function smoothly.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Aerospace engineers use trigonometry to design aircraft and spacecraft. It is mostly used in aircraft.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Broader Impact of Trigonometry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used in music theory to analyze sound waves and harmonies. It is important for the perfect music.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used in medical imaging techniques like MRI and CT scans. It helps to diagnosis.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used in computer graphics to create realistic 3D images. It provides real effects.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Astronomers use trigonometry to measure distances to stars and planets. Without it is impossible.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finds applications in modeling economic cycles and trends. It helps to analyze the market.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explore trigonometry through practice problems and real-world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more you practice, the better you'll become at solving trigonometric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the base of many advanced topics in mathematics and science.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attention! I hope you found this presentation informative.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all the best in your future studies. Keep learning and growing!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 on a Trigonometric Journey!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Introducing the Trigonometric Ratios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of Elevation and Depression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Trigonometric Values for Specific Angles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Trigonometric Identities: The Power Tools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Solving Trigonometric Problems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Navigation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in Engineering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Broader Impact of Trigonometry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Embark on a Trigonometric Journey!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the study of relationships between angles and sides of triangles. It helps us measure heights and distances indirectly.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used in navigation, engineering, architecture, and even music. It's a fundamental tool for problem-solving.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is the right-angled triangles as the base of trigonometry. In right-angled triangles one angle measures exactly 90 degrees.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longest side is called the Hypotenuse which is opposite to the right angle. It's crucial for trigonometric ratios.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opposite side is the side opposite to the considered angle and the adjacent is the side next to the angle. 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Introducing the Trigonometric Ratios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sine of an angle (θ) is the ratio of the opposite side to the hypotenuse. It's a fundamental trigonometric ratio.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cosine of an angle (θ) is the ratio of the adjacent side to the hypotenuse. Cosine also plays an important role.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tangent of an angle (θ) is the ratio of the opposite side to the adjacent side. It is vital in many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SOH CAH TOA helps us remember the ratios: Sine = Opposite/Hypotenuse, Cosine = Adjacent/Hypotenuse, Tangent = Opposite/Adjacent.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the sides of a right triangle and we can find the sine, cosine, and tangent of its angles. This helps us to solve the problem.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of Elevation and Depression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angle of elevation is the angle formed by the line of sight and the horizontal when looking upwards.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angle of depression is the angle formed by the line of sight and the horizontal when looking downwards.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 of elevation to find the height of the building, it makes easier to calculate the measurements.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 of depression helps us to measure the distance of a ship from the top of a lighthouse. It shows its importance.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trigonometric ratios along with the angles of elevation/depression to solve practical problems involving heights and distances.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Trigonometric Values for Specific Angles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angles are 0°, 30°, 45°, 60°, and 90°. These angles frequently appear in trigonometry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sine values are 0, 1/2, 1/√2, √3/2, and 1. These values are essential for solving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cosine values are 1, √3/2, 1/√2, 1/2, and 0. Notice the relationship between sine and cosine.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tangent values are 0, 1/√3, 1, √3, and undefined. Tangent values are derived from sine and cosine.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applying these special values to solve the problem easily and accurately. It makes the calculations easier.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Trigonometric Identities: The Power Tools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most fundamental trigonometric identity. It relates sine and cosine, useful in simplifying expressions.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Tangent as the ratio of sine and cosine. Helps to convert between different trigonometric functions.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identities are used to simplify expressions, solve equations, and prove other trigonometric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sin²θ + cos²θ = 1 is derived from the Pythagorean theorem. Relates the sides of a right triangle.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identities, you can simplify complex trigonometric expressions into simpler, more manageable forms. 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Solving Trigonometric Problems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First step is to identify the type of triangle and the given information (angles, sides).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 the appropriate trigonometric ratio (sine, cosine, or tangent) based on the given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 the equation using the trigonometric ratio and the known values. Keep in mind the correct formula.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the equation to find the unknown side or angle. It requires algebraic manipulations.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Verify that your answer makes sense in the context of the problem. Check if the answer make sense or not.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Navigation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Trigonometry is essential for determining direction using angles and distances. It helps to find out the right direction.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Calculating distances between locations is crucial in navigation. it help to find out the distance.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GPS systems rely heavily on trigonometric calculations to pinpoint locations. It is the most important function.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Pilots use trigonometry for flight planning and navigation. It help the pilots during driving aircraft.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Sailors use trigonometry for charting courses and avoiding obstacles. It is very useful while driving ships.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2025-07-18T05:39:17Z</dcterms:created>
  <dcterms:modified xsi:type="dcterms:W3CDTF">2025-07-18T05:39:17Z</dcterms:modified>
</cp:coreProperties>
</file>