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Unlocking the Secrets of the Universe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Journey Through Space and Time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Quantum World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Quantum mechanics is the branch of physics that deals with the behavior of particles on atomic and subatomic scales.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Heisenberg's principle states that certain pairs of properties cannot be simultaneously known to arbitrary precision.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phenomenon where particles become interconnected, affecting each other's states instantaneously.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Quantum mechanics underpins technologies like semiconductors and quantum computing.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Scientists seek to unify quantum mechanics with general relativity into a single theory.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History of Astronomy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Early civilizations observed the skies, laying the foundation for modern astronomy.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Copernicus proposed that the Sun, not the Earth, is at the center of the solar system.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Galileo's use of the telescope revolutionized our understanding of the cosmos.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launch of satellites and space probes expanded our knowledge of the solar system and beyond.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Advancements in technology, such as telescopes and computers, continue to drive astronomical discoveries.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Future of Space Exploration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Efforts are underway to establish a human presence on Mars, with challenges and opportunities.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Private companies like SpaceX are playing a significant role in space exploration.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Countries are working together on projects like the International Space Station.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moons and planets for potential human habitation.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Space exploration raises ethical questions about resource use and the impact on extraterrestrial environments.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Big Bang Theory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Our Solar System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Mysteries of Black Holes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Search for Extraterrestrial Life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Evolution of Stars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Expanding Universe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Role of Gravity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Quantum World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History of Astronomy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Future of Space Exploration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Big Bang Theory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Big Bang Theory explains the origin of the universe as a massive expansion from a singular point.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Cosmic microwave background radiation and redshift of galaxies support the Big Bang Theory.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Common misconceptions include the idea of an explosion rather than an expansion.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Dark matter plays a crucial role in the formation and structure of the universe.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universe may continue to expand, contract, or reach a steady state.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Our Solar System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Sun is the center of our solar system, providing light and heat essential for life.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Each planet in our solar system has unique characteristics and features.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Moons and artificial satellites play significant roles in planetary systems.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These celestial bodies offer clues about the early solar system.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Regions beyond Neptune filled with icy bodies and potential dwarf planets.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Mysteries of Black Holes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Black holes are regions of space with gravitational pull so strong that nothing can escape.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Black holes vary in size, from stellar to supermassive, each with unique properties.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boundary around a black hole beyond which nothing can return.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Black holes form from the remnants of massive stars after they collapse.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Supermassive black holes are thought to influence the formation and evolution of galaxies.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Search for Extraterrestrial Life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formula used to estimate the number of active extraterrestrial civilizations in the Milky Way.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Exoplanets in the habitable zone may have conditions suitable for life.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contradiction between the high probability of extraterrestrial life and the lack of contact.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Search for Extraterrestrial Intelligence (SETI) listens for signals from alien civilizations.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Astrobiology studies the potential for life beyond Earth and the conditions that support it.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Evolution of Stars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Stars form in nebulae from collapsing clouds of gas and dust.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Stars undergo various stages, from main sequence to red giant or supernova.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Stars produce energy through nuclear fusion, converting hydrogen into helium.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Stars end their life cycles as white dwarfs, neutron stars, or black holes.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Stars enrich the universe with elements necessary for planets and life.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Expanding Universe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Hubble's Law describes the observation that galaxies are moving away from us, indicating expansion.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Dark energy is thought to drive the accelerated expansion of the universe.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Astronomers use various methods to measure distances in the universe, such as redshift.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This radiation provides a snapshot of the early universe, supporting the Big Bang Theory.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universe's fate depends on factors like dark energy and cosmic density.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Role of Gravity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Newton's law describes gravity as a force between two masses.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Einstein's theory explains gravity as the curvature of spacetime caused by mass.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Ripples in spacetime caused by massive objects accelerating, such as merging black holes.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Gravity can affect the passage of time, as demonstrated by time dilation.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Gravity shapes galaxies, stars, and planetary systems, influencing their formation and evolution.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2025-04-22T17:16:28Z</dcterms:created>
  <dcterms:modified xsi:type="dcterms:W3CDTF">2025-04-22T17:16:28Z</dcterms:modified>
</cp:coreProperties>
</file>