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Web: Your HTML Jumpstart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Beginner's Guide to Building Your First Webpage Using HTML FOR BEGINNERS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 Best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HTML elements that accurately describe the content's meaning (e.g., &lt;article&gt;, &lt;nav&gt;, &lt;aside&gt;).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your HTML code validates to avoid rendering issues across different browsers. Use online validators.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comments in your code to explain sections and improve readability for yourself and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the indentation is perfect. This can greatly improve readability and understanding for the user.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Reviewing your code often and re-coding, you will quickly learn how to code and fix common bugs.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CSS to style your HTML elements and create visually appealing webpages. It's the next logical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JavaScript to add interactivity and dynamic behavior to your websites. Coding is a great next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Investigate frameworks like React or Angular to build complex web applications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learning new things every day. This is important to get the basics to grow and become better than before.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Watching tutorials will help you improve and provide simple examples that you can repeat to get better.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You've completed your introduction to HTML. You have the tools and knowledge to start coding.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 is not too difficult to learn but requires dedication and constant learning, but it is easier than most languages.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embarking on this HTML journey. Start coding. It's not as difficult as some think and can be done. Good luck.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learned a lot of information through this. Keep practicing your skills to get better overtime.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that you now know enough knowledge to start coding and building your skills as an HTML programmer. Thanks.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HTML!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Your Workspace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Basic HTML Structure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Adding Content: Headings &amp; Paragraphs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Links &amp; Images: Making it Interactive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Lists: Ordered and Unordered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Attributes: Adding Detail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 Best Practices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HTML!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 provides the basic structure of websites, which is enhanced and modified by other technologies like CSS and JavaScript. It's the foundation.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HTML empowers you to create websites, customize online content, and gain a fundamental skill for web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guides you through HTML basics, helping you build a simple webpage from scratch using provided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 is the code that is used to structure a web page and its content. For example, content could be structured within a set of paragraphs.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headings to paragraphs, lists to links, we'll explore the elements that form the core of every webpage using this HTML FOR BEGINNERS guide.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Your Workspace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simple text editor (like VS Code, Notepad++, or Sublime Text) is all you need to write and edit your HTML code.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web browser (Chrome, Firefox, Safari) to view and test your HTML code, seeing your webpage come to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new folder for the project and create 1 file called “index.html.” This is where your HTML code is stored and the project will live.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the basics. As you become more familiar with the structure, you can start to add the bells and whistles.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more you practice coding, the more you will learn. Try writing out different code on your own to improve.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Basic HTML Structure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Declares the document as HTML5, ensuring browsers render it correctly. Always include this at the top of your HTML file.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root element that wraps all other HTML elements, defining the beginning and end of your HTML document.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Contains metadata like title, character set, and links to CSS stylesheets, not displayed on the page itself.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Sets the title displayed in the browser tab or window title bar, important for SEO and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Contains the visible content of your webpage: text, images, links, and all other elements users will see.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Adding Content: Headings &amp; Paragraphs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 headings of different levels, with &lt;h1&gt; being the most important and &lt;h6&gt; the least. Use them to structure your content logically.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Represents a paragraph of text, the standard way to display blocks of text content on your webpage.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out a rough outline of what your website should say and then use the correct tags to bring it all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structuring your document, make sure it follows a clear flow, going from h1 at the top of the doc to h6.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Coding a few times will help you understand more and make you more of an expert than before. It only takes a few minutes to start.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Links &amp; Images: Making it Interactive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hyperlinks to other webpages, files, locations within the same page, or email addresses.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Specifies the URL or destination of the link. Add an “href” attribute and then copy and paste the URL of the page you want to link.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Embeds images into your webpage. Use the src attribute to specify the image URL and alt for alternative 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Specifies the URL of the image. The image must be hosted somewhere. An example of this is your computer.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Alternative text for images in case they can't be displayed or for accessibility purposes. It's important.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Lists: Ordered and Unordered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an ordered list (numbered). Use &lt;li&gt; tags within &lt;ol&gt; to define individual list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an unordered list (bulleted). Use &lt;li&gt; tags within &lt;ul&gt; to define individual list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Defines each list item within ordered (&lt;ol&gt;) or unordered (&lt;ul&gt;) lists. Make sure it is in the correct place.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Lists are easy to understand. It allows people to know how many items are on the list for the user, which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organizing your document, consider if a list is the right move. It may or may not be but consider what would work best.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Attributes: Adding Detail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Attributes provide additional information about HTML elements. They are specified within the opening tag.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include 'src' for images, 'href' for links, 'class' for styling, and 'id' for unique element identification.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adding the attributes to an already coded document to get a better understanding of how it will 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many online tutorials of all the different types of attributes. Read through them to expand your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use case can be to alter the shape of the text or the color. There are many different things to change to make it unique.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2025-04-22T07:04:16Z</dcterms:created>
  <dcterms:modified xsi:type="dcterms:W3CDTF">2025-04-22T07:04:16Z</dcterms:modified>
</cp:coreProperties>
</file>