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Unmasking the Toress Scam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Comprehensive Analysis for College Students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Reporting Suspected Fraud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Gather Information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Collect all relevant information about the suspected fraud, including documents, communications, and details of the investment.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Contact Authorities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Report the suspected fraud to the appropriate authorities, such as the SEC, FINRA, or local law enforcement.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File a Complaint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File a complaint with the regulatory agencies, providing all available evidence and details about the scam.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Seek Legal Counsel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Consult with an attorney to discuss your legal options and determine the best course of action for recovering your losses.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Alert Others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Warn friends, family, and other potential investors about the suspected fraud to prevent further victimization.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Cybersecurity and Scams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Phishing Attacks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Scammers often use phishing emails to steal personal information and gain access to investment accounts. Always double check the sender.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Malware Threats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Malware can be used to steal financial information and compromise computer systems. Install the latest updates regularly.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Online Impersonation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Scammers may impersonate legitimate investment firms or representatives online to deceive investors. Verify all emails and phone calls.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Social Media Scams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Social media platforms are often used to promote fraudulent investment opportunities and lure unsuspecting investors. Be cautious about random messages.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Website Spoofing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Fake websites that mimic legitimate investment firms are used to trick investors into providing personal information. Verify URLs.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Staying Informed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Regulatory Websites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Websites of regulatory agencies, such as the SEC and FINRA, provide valuable information about investment fraud and investor protection.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Investor Education Programs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Investor education programs offer workshops, webinars, and other resources to help individuals make informed investment decisions.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Financial News Outlets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Reputable financial news outlets provide coverage of investment fraud cases and offer insights into how to protect yourself.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Consumer Protection Agencies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Consumer protection agencies offer resources and assistance to victims of investment fraud. Contact as soon as possible.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Academic Research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Academic research provides insights into the psychology and economics of investment fraud, helping to identify patterns and vulnerabilities.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Gratitude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your attention. We hope this presentation has provided you with valuable insights into avoiding investment scams.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Empowerment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Remember, knowledge is your greatest asset. Stay informed, be vigilant, and protect your financial future.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Further Inquiry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For more information or resources, please visit our website or contact our team. Your safety matters.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Continued Vigilance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Stay cautious and skeptical of unsolicited offers or promises of guaranteed high returns. Your safety is paramount.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A Safer Tomorrow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Together, we can create a safer investment environment by raising awareness and reporting suspected fraud.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Hook: Recognizing Deception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Understanding the Mechanics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Red Flags to Watch For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Impact on Victims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Legal and Regulatory Aspects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Protecting Yourself: Due Diligence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Reporting Suspected Fraud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Cybersecurity and Scams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Staying Informed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Hook: Recognizing Deception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Initial Contact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Toress scam often starts with unsolicited contact, promising high returns with little to no risk. Be wary of such...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Investment Promises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Scammers typically pitch investments in exotic or poorly understood areas, making them hard to verify and easy to manipulate.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Pressure Tactics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High-pressure sales tactics, such as limited-time offers, are commonly used to force hasty decisions. Avoid making snap judgments.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Unregistered Entities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scams frequently involve unregistered investment firms or individuals, operating outside regulatory oversight. Confirm registration status always.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Complex Structures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Toress scam uses complex investment structures to obfuscate where the money is going, making it difficult to track funds.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Understanding the Mechanics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Ponzi Scheme Elements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Like a Ponzi scheme, early investors might receive returns paid by new recruits, creating a false sense of legitimacy.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Pyramid Structure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pyramid structure often exists, rewarding those at the top who recruit more participants, while most others lose money.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Fund Diversion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Funds are diverted from their intended investments to personal accounts or other illicit purposes, benefiting the scammers.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False Documentation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Fabricated financial statements and other documentation are used to deceive investors about the actual performance of their investments.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Offshore Accounts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Offshore accounts are often used to hide the movement of funds and make it more difficult for authorities to trace...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Red Flags to Watch For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Guaranteed Returns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Any investment that guarantees a high return with no risk is a major red flag and should be avoided immediately.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Unsolicited Offers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 skeptical of unsolicited investment offers, especially from people you don't know. Research the offers thoroughly.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Secrecy and Exclusivity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Scams often claim to be exclusive opportunities with strict secrecy requirements, limiting outside scrutiny.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Lack of Transparency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lack of transparency regarding the investment strategy or company operations should raise suspicion immediately.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Pressure to Recruit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you are pressured to recruit new investors, it is likely a pyramid scheme or Ponzi scheme. Report suspicious activity.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Impact on Victims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Financial Loss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most immediate impact is the loss of invested capital, potentially causing severe financial hardship for victims.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Emotional Distress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Victims often experience emotional distress, including feelings of shame, anger, and betrayal, impacting their mental health.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Damaged Relationships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Financial losses can strain relationships with family and friends, especially if they were also encouraged to invest.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Legal Issues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Victims may face legal challenges when trying to recover their losses or navigate the aftermath of the scam.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Difficulty Recovering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Recovering lost funds from these scams is often difficult, time-consuming, and may not be fully successful due to fund dispersion.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Legal and Regulatory Aspects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Securities Laws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Securities laws are designed to protect investors by regulating the sale of securities and requiring transparency from investment firms.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Anti-Fraud Measures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Anti-fraud measures, such as those implemented by regulatory agencies, aim to detect and prevent fraudulent investment schemes.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Enforcement Agencies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Enforcement agencies, such as the Securities and Exchange Commission (SEC), investigate and prosecute investment fraud cases.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Investor Education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Investor education programs help individuals recognize and avoid investment scams by providing information about common schemes.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Reporting Mechanisms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Reporting mechanisms allow individuals to report suspected investment fraud to the appropriate authorities for investigation.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Protecting Yourself: Due Diligence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Research Thoroughly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Before investing, research the investment firm, its representatives, and the investment itself to ensure legitimacy.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Verify Registration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Verify that the investment firm and its representatives are registered with the appropriate regulatory agencies.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Seek Independent Advice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Consult with a trusted financial advisor or attorney before making any investment decisions to get unbiased advice.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Read Prospectuses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Carefully read prospectuses and other investment documents to understand the risks and potential returns involved.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Trust Your Gut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something feels too good to be true or you have any doubts, trust your instincts and avoid the investment.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2025-07-09T14:10:05Z</dcterms:created>
  <dcterms:modified xsi:type="dcterms:W3CDTF">2025-07-09T14:10:05Z</dcterms:modified>
</cp:coreProperties>
</file>