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Unraveling Polyneuropathy: A Comprehensive Guide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Causes, Diagnosis, and Management of Generalized Peripheral Nerve Disorders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Update Process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Constantly staying up to date with new advancements.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Making sure all information is peer reviewed.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Constantly reviewing and updating the literature review.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Topics and details are constantly updated.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Making sure the information is precise and accurate.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Continuing the Journey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important components to keep in mind.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best method of management of the condition.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Following the best individual startegy.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Personalizing the care for the patient.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Staying up to date with new research.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sincerely appreciate your time and attention during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feel free to reach out with any questions or for further clarification on the topics discussed.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continue exploring and expanding your knowledge in this field.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value your engagement and look forward to future opportunities for collaboration and knowledge sharing.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Wishing you all the best in your endeavors and continued success in your professional pursuits.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Introduction: The Peripheral Nerve Puzzle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Polyneuropathy: A Focused Definition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Peripheral Neuropathy: A Broader Spectrum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Neuropathy: An Imprecise Terminology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Diagnostic Evaluation: The Clinical Presentation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Management Strategies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Specific Polyneuropathies: A Deep Dive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Update Process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Continuing the Journey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Introduction: The Peripheral Nerve Puzzle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presentation delves into the common causes, clinical presentation, diagnostic evaluation, and general management of polyneuropathy.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Specific polyneuropathies will be discussed in greater detail in individual topics, providing a focused approach to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All topics are regularly updated as new evidence emerges and our peer review process is completed, ensuring accuracy and relevance.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literature review is current through April 2025, with the last topic update on July 15, 2024, reflecting the latest advancements.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Distinguishing between polyneuropathy, peripheral neuropathy, and neuropathy is crucial for accurate diagnosis and management.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Polyneuropathy: A Focused Definition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Polyneuropathy specifically refers to a generalized, relatively homogeneous process affecting many peripheral nerves.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distal nerves are usually the most prominently affected in polyneuropathy, leading to characteristic symptoms.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affection of the nerves is relatively homogeneous.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Polyneuropathy involves many peripheral nerves.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Polyneuropathy targets the peripheral nerves.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Peripheral Neuropathy: A Broader Spectrum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Peripheral neuropathy is a less precise term often used synonymously with polyneuropathy, but it has a broader scope.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can also refer to any disorder of the peripheral nervous system, including radiculopathies and mononeuropathies.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Peripheral neuropathy encompasses the entire peripheral nervous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Includes radiculopathies and mononeuropathies.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Frequently used interchangeably with polyneuropathy.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Neuropathy: An Imprecise Terminology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Neuropathy is frequently used synonymously with both polyneuropathy and peripheral neuropathy, causing potential confusion.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However, it is often used without specifying the extent or nature of nerve involvement, making it less precise.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Neuropathy is often used interchangeably with other terms.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lacks specificity regarding the extent of nerve involvement.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can lead to confusion if not clarified with further details.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Diagnostic Evaluation: The Clinical Presentation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the causes of polyneuropathy.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clinical presentation of polyneuropathy.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Evaluation and tests done for polyneuropathy.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approach to managing polyneuropathy.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Discussing each topic in detail.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Management Strategies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a individual treatment plan.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Effective management of the symptoms.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ongoing support to the patient.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regular updates and keeping records.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Focusing on the correct use of terminology.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Specific Polyneuropathies: A Deep Dive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the various possible causes of neuropathy.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Effective diagnostic tools to assist.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Effectively managing the patient.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various signs and symptoms of neuropathy.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Keeping the information up to date.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2025-05-09T16:51:45Z</dcterms:created>
  <dcterms:modified xsi:type="dcterms:W3CDTF">2025-05-09T16:51:45Z</dcterms:modified>
</cp:coreProperties>
</file>