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Unraveling the Mystery of Division by Zero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Undefined and the Infinite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Undefined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 when we divide anything by zero, it is undefined to calculate.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1÷0 is beyond our imagination, showing the limits of 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presents a challenge to our mathematical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explore further into why this is the case.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gives us a deeper insight into the nature of mathematics.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Limits of Mathematics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Division by zero shows the limits of our mathematical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undefined to calculate, challenging 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1÷0 is beyond our grasp, showing the limits of 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provides a learning opportunity to explore deeper mathematics.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explore further into this fascinating paradox.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interest in this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found this exploration of 1÷0 engaging and informative.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explore more about this fascinating mathematical paradox.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feedback is valuable to us. Please share your thoughts.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being part of this journey into mathematics.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Enigma of 1÷0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Imagination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Zero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Concept of Infinity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Challenging Our Understanding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Mathematical Paradox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Infinity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Undefined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Limits of Mathematics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Enigma of 1÷0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do you mean by 1÷0? Let's dive into this intriguing question.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of us tell it's infinity. But is it really that simple?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But there lies a problem. Let's explore what that 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know that if a÷b=c then a=b*c. This is fundamental to 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know that any number multiplied by zero gives zero, that's why we can say that 1÷0 = anything.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Imagination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 here, 1÷0 is beyond our imagination. It challenges 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 when we divide anything by zero, it is undefined to calculate.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our convenience, we tell infinity. But is this accurate?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shows the limits of our mathematical tools and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take a deeper look into why this is the case.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Zero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Zero has a unique power in mathematics, affecting division profoundly.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know that any number multiplied by zero gives zero.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leads us to the problem of division by zero.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result of 1÷0 is anything, which is beyond our imagination.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takes us into undefined territory in mathematics.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Concept of Infinity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Infinity is often used to describe the result of 1÷0.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our convenience, we tell infinity, but it's not the whole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Infinity represents something beyond our usual numbers.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Infinity is a tool used to handle the undefined in mathematics.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real truth is that 1÷0 is undefined to calculate.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Challenging Our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Division by zero tests the limits of our mathematical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shows us that some things are undefined to calculate.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1÷0 is beyond our imagination, challenging our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highlights the boundaries of our mathematical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provides a learning opportunity to explore deeper mathematics.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Mathematical Paradox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Division by zero presents a mathematical paradox.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undefined to calculate, yet we use infinity for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1÷0 is beyond our grasp, showing the limits of 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paradox gives us deeper insight into mathematics.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explore further into this fascinating paradox.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Infinity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Infinity is used to describe the result of 1÷0 for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simplifies the concept, but it's not the whole truth.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Infinity represents something beyond our usual numbers.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Infinity is a tool used to handle the undefined in mathematics.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real truth is that 1÷0 is undefined to calculate.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2025-05-11T04:18:35Z</dcterms:created>
  <dcterms:modified xsi:type="dcterms:W3CDTF">2025-05-11T04:18:35Z</dcterms:modified>
</cp:coreProperties>
</file>