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Ancient Greece: Art and Architecture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Timeless Beauty and Enduring Influence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Legacy Endures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Greece laid the foundations for democracy, philosophy, science, and the arts in Western civilization, shaping its intellectual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 culture profoundly influenced ancient Rome, with Roman art, architecture, and literature drawing heavily from Greek prototypes.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European Renaissance rediscovered and celebrated Greek ideals, reviving classical forms and inspiring new artistic and intellectual movements.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Greek ideals of humanism and aesthetics continue to resonate, influencing contemporary art, architecture, and philosophical thought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Greece’s cultural contributions persist through time, integrating with new cultural forces and enriching global intellectual life.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Summary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iconic temple dedicated to Athena, symbolizing architectural innovation and cultural pride. It represents the golden 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Doric, Ionic, and Corinthian styles represent architectural innovation and continue to influence contemporary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Masterpieces like Discobolus capture the idealized human form and artistic excellence of ancient Greek sculpture.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Theaters like Epidaurus showcase architectural design and cultural gatherings, influencing performance spaces for thousands of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Zeus, Athena, and Apollo symbolize the rich cultural and artistic tradition of ancient Greece, inspiring literature and art.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this journey through the art and architecture of ancient Greece.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highlighted the lasting impact of Greek civilization on Western 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inspire further exploration into the rich history and artistic achievements of ancient Greece.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legacy of ancient Greece continues to shape and inspire the world, emphasizing the importance of art, culture, and intellectual pursuit.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delve deeper into this amazing world and learn more and inspire more.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Eternity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Pillars of Style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Timeline of Talent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Sanctuaries of Stone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Sculpting the Gods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Gods Among Us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Battles and Conquests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Legacy Endures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Summary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Eternity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Greece stands as a monumental influence, shaping the course of art and architecture across the globe for millennia onward.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geographic diversity of Greece, with its islands, mountains, and varied climate, profoundly shaped its culture and artistic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Greeks revered nature as the abode of gods, cherishing reason, beauty, and a deep-seated humanism that informed their artistic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Central to Greek art was the concept of 'man as the measure', contrasting with other cultures like Egypt, which glorified gods and pharaohs.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 art masterfully employed light, shadow, and natural proportions, integrating elements found in the environment in their creations.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Pillars of Style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Simple, masculine, and robust, the Doric style exemplifies strength and stability, famously seen in structures like the Parthenon.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Graceful and feminine, the Ionic order features elegant volutes (scroll-like ornaments) atop its columns, showcasing refined aesthetics.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Highly ornate, the Corinthian order is adorned with intricate acanthus leaf carvings, representing luxury and elaborate decoration.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three styles showcase a transition and refinement in architectural design. From Doric's simplicity to Corinthian's grandeur.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Greek Architectural order continue to inspire architects and designers, and their design are still used today.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Timeline of Talent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Marked by geometric patterns on pottery and initial influences from Egyptian art, this era set the stage for a distinct Greek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Following the victory over Persia in 480 BC, this period saw the peak of architecture with the Parthenon and sculptures by Phidias.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Sculptures aimed to represent the ideal of human beauty, embodying harmony and perfection in form and proportion.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After Alexander's conquests, art became more passionate and dramatic, exploring epic and emotional themes with intensity.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Hellenistic art introduced realism and emotion, influencing later artists and setting the stage for Roman artistic developments.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Sanctuaries of 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 temples feature stone columns assembled without mortar, adorned with bas-relief sculptures depicting mythological narratives.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Parthenon, a quintessential example of Doric architecture, symbolizes the architectural prowess and cultural values of ancient Greece.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agora served as a public square, hosting philosophical discussions, social gatherings, and civic activities central to Greek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Theaters like the one at Epidaurus, built into hillsides, showcased Greek dramas and emphasized acoustics for large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 architecture emphasized function and aesthetics, using durable materials and innovative designs that influenced later structures.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Sculpting the Gods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sculptures showed Egyptian influence with distant gazes, gradually evolving into more lifelike and natural representations.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Notable examples include the Discobolus, Apollo, and Athena, each embodying Greek ideals of beauty, strength, and wisdom.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Painting on pottery often depicted mythological subjects, providing valuable insights into Greek stories and beliefs through visual narratives.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Sculptors and painters used new techniques to enhance realism and detail, achieving lasting impressions of their artistic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art forms played key roles in celebrating gods and heroes, enhancing the cultural and religious life of the Greeks.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Gods Among Us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Greek gods resembled humans but possessed supernatural powers, often displaying human-like emotions and behaviors in myths.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Zeus, the king of the gods, ruled the pantheon with power and authority, symbolizing justice, order, and divine leadership over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Athena, the goddess of wisdom and warfare, embodied strategic intellect and protective strength, guiding heroes and cities alike.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Apollo, the god of art and the sun, represented beauty, harmony, and enlightenment, inspiring creativity and knowledge among mortals.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Figures like Hercules, Medusa, and Prometheus enriched Greek mythology, symbolizing heroism, danger, and the quest for knowledge.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Battles and Conquests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Peloponnesian War (431–404 BC) weakened Athens and Sparta, leading to political instability and shifting power dynamics in Greece.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Alexander the Great's conquests spread Greek culture across Asia, blending Hellenic ideals with local traditions, creating new cultural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Roman conquest of Greece in 146 BC marked the end of Greek independence, integrating Greek territories into the vast Roman Empire.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and military conflicts influenced art and architecture, reflecting shifting power and new cultural interactions within Greece.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Wars and conquests determined Greece’s destiny, influencing both its decline and the spread of its cultural achievements worldwide.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2025-05-06T11:37:39Z</dcterms:created>
  <dcterms:modified xsi:type="dcterms:W3CDTF">2025-05-06T11:37:39Z</dcterms:modified>
</cp:coreProperties>
</file>