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notesMasterIdLst>
    <p:notesMasterId r:id="rId15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image" Target="../media/image-1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0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image" Target="../media/image-2-2.png"/><Relationship Id="rId3" Type="http://schemas.openxmlformats.org/officeDocument/2006/relationships/image" Target="../media/image-2-2.png"/><Relationship Id="rId4" Type="http://schemas.openxmlformats.org/officeDocument/2006/relationships/image" Target="../media/image-2-2.png"/><Relationship Id="rId5" Type="http://schemas.openxmlformats.org/officeDocument/2006/relationships/image" Target="../media/image-2-2.png"/><Relationship Id="rId6" Type="http://schemas.openxmlformats.org/officeDocument/2006/relationships/image" Target="../media/image-2-2.png"/><Relationship Id="rId7" Type="http://schemas.openxmlformats.org/officeDocument/2006/relationships/image" Target="../media/image-2-2.png"/><Relationship Id="rId8" Type="http://schemas.openxmlformats.org/officeDocument/2006/relationships/slideLayout" Target="../slideLayouts/slideLayout1.xml"/><Relationship Id="rId9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image" Target="../media/image-3-2.png"/><Relationship Id="rId3" Type="http://schemas.openxmlformats.org/officeDocument/2006/relationships/image" Target="../media/image-3-2.png"/><Relationship Id="rId4" Type="http://schemas.openxmlformats.org/officeDocument/2006/relationships/image" Target="../media/image-3-2.png"/><Relationship Id="rId5" Type="http://schemas.openxmlformats.org/officeDocument/2006/relationships/image" Target="../media/image-3-2.pn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Slide-8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Slide-9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djgurnpwsdoqjscwqbsj.supabase.co/storage/v1/object/public/presentation-templates-data/notes_slide1_LBClou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028700"/>
            <a:ext cx="5486400" cy="185166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2011680" y="1388745"/>
            <a:ext cx="5120640" cy="15430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Unveiling Authenticity: Rolex in Pakistan</a:t>
            </a:r>
            <a:endParaRPr lang="en-US" sz="3300" dirty="0"/>
          </a:p>
        </p:txBody>
      </p:sp>
      <p:sp>
        <p:nvSpPr>
          <p:cNvPr id="4" name="Text 1"/>
          <p:cNvSpPr/>
          <p:nvPr/>
        </p:nvSpPr>
        <p:spPr>
          <a:xfrm>
            <a:off x="2011680" y="3188970"/>
            <a:ext cx="5120640" cy="5143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13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 Guide to Identifying Genuine Rolex Watches and Understanding Pricing</a:t>
            </a:r>
            <a:endParaRPr lang="en-US" sz="1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Serial &amp; Model Numbers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Serial and model numbers are deeply and precisely engraved between the lugs of a genuine Rolex watch.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These numbers can be verified with Rolex to confirm the authenticity and specifications of the timepiece.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Counterfeit watches often feature poorly engraved or inconsistently formatted serial and model numbers.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Verify the correct placement of the serial and model numbers on the watch case, as specified by Rolex standards.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Consult with a Rolex expert or authorized service center to authenticate the serial and model numbers if needed.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Trust Your Instincts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Be wary of deals that seem too good to be true, as they often indicate counterfeit or stolen merchandise.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Research the seller's reputation and credibility before making a purchase, especially when buying online.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Carefully inspect the watch for any signs of tampering, inconsistencies, or subpar craftsmanship before finalizing the transaction.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Consult with a Rolex expert or authorized dealer if you have any doubts about the authenticity of a watch.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Always request original paperwork, warranty cards, and receipts to verify the watch's provenance and authenticity.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Recap: Authenticity Checklist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High-grade materials provide a substantial feel.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Look for the sweeping motion of the second hand.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Inspect the magnification and clarity of the date window.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Verify serial and model numbers with Rolex.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If it feels off, it probably is. Seek professional advice.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Thank You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Thank you for taking the time to explore the essential guide to identifying genuine Rolex watches.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We hope this presentation has provided you with the knowledge and tools necessary to confidently navigate the Rolex market.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Remember, vigilance and attention to detail are crucial in ensuring the authenticity of your Rolex timepiece.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Stay informed about the latest trends and techniques for identifying counterfeit watches to safeguard your investment.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We wish you success in your pursuit of owning an authentic Rolex, a timeless symbol of luxury and craftsmanship.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668655"/>
            <a:ext cx="768096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Table of Contents</a:t>
            </a:r>
            <a:endParaRPr lang="en-US" sz="2300" dirty="0"/>
          </a:p>
        </p:txBody>
      </p:sp>
      <p:pic>
        <p:nvPicPr>
          <p:cNvPr id="3" name="Image 0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85875"/>
            <a:ext cx="457200" cy="41148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1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1371600" y="13887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The Allure of Rolex</a:t>
            </a:r>
            <a:endParaRPr lang="en-US" sz="1400" dirty="0"/>
          </a:p>
        </p:txBody>
      </p:sp>
      <p:pic>
        <p:nvPicPr>
          <p:cNvPr id="6" name="Image 1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285875"/>
            <a:ext cx="457200" cy="41148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365760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2</a:t>
            </a:r>
            <a:endParaRPr lang="en-US" sz="1400" dirty="0"/>
          </a:p>
        </p:txBody>
      </p:sp>
      <p:sp>
        <p:nvSpPr>
          <p:cNvPr id="8" name="Text 4"/>
          <p:cNvSpPr/>
          <p:nvPr/>
        </p:nvSpPr>
        <p:spPr>
          <a:xfrm>
            <a:off x="4114800" y="13887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Rolex Pricing in Pakistan</a:t>
            </a:r>
            <a:endParaRPr lang="en-US" sz="1400" dirty="0"/>
          </a:p>
        </p:txBody>
      </p:sp>
      <p:pic>
        <p:nvPicPr>
          <p:cNvPr id="9" name="Image 2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285875"/>
            <a:ext cx="457200" cy="41148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640080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3</a:t>
            </a:r>
            <a:endParaRPr lang="en-US" sz="1400" dirty="0"/>
          </a:p>
        </p:txBody>
      </p:sp>
      <p:sp>
        <p:nvSpPr>
          <p:cNvPr id="11" name="Text 6"/>
          <p:cNvSpPr/>
          <p:nvPr/>
        </p:nvSpPr>
        <p:spPr>
          <a:xfrm>
            <a:off x="6858000" y="13887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Authorized Purchase Channels</a:t>
            </a:r>
            <a:endParaRPr lang="en-US" sz="1400" dirty="0"/>
          </a:p>
        </p:txBody>
      </p:sp>
      <p:pic>
        <p:nvPicPr>
          <p:cNvPr id="12" name="Image 3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2314575"/>
            <a:ext cx="457200" cy="41148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914400" y="23660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4</a:t>
            </a:r>
            <a:endParaRPr lang="en-US" sz="1400" dirty="0"/>
          </a:p>
        </p:txBody>
      </p:sp>
      <p:sp>
        <p:nvSpPr>
          <p:cNvPr id="14" name="Text 8"/>
          <p:cNvSpPr/>
          <p:nvPr/>
        </p:nvSpPr>
        <p:spPr>
          <a:xfrm>
            <a:off x="1371600" y="24174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Weight and Feel</a:t>
            </a:r>
            <a:endParaRPr lang="en-US" sz="1400" dirty="0"/>
          </a:p>
        </p:txBody>
      </p:sp>
      <p:pic>
        <p:nvPicPr>
          <p:cNvPr id="15" name="Image 4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7600" y="2314575"/>
            <a:ext cx="457200" cy="41148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3657600" y="23660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5</a:t>
            </a:r>
            <a:endParaRPr lang="en-US" sz="1400" dirty="0"/>
          </a:p>
        </p:txBody>
      </p:sp>
      <p:sp>
        <p:nvSpPr>
          <p:cNvPr id="17" name="Text 10"/>
          <p:cNvSpPr/>
          <p:nvPr/>
        </p:nvSpPr>
        <p:spPr>
          <a:xfrm>
            <a:off x="4114800" y="24174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Movement and Sweep</a:t>
            </a:r>
            <a:endParaRPr lang="en-US" sz="1400" dirty="0"/>
          </a:p>
        </p:txBody>
      </p:sp>
      <p:pic>
        <p:nvPicPr>
          <p:cNvPr id="18" name="Image 5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2314575"/>
            <a:ext cx="457200" cy="411480"/>
          </a:xfrm>
          <a:prstGeom prst="rect">
            <a:avLst/>
          </a:prstGeom>
        </p:spPr>
      </p:pic>
      <p:sp>
        <p:nvSpPr>
          <p:cNvPr id="19" name="Text 11"/>
          <p:cNvSpPr/>
          <p:nvPr/>
        </p:nvSpPr>
        <p:spPr>
          <a:xfrm>
            <a:off x="6400800" y="23660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6</a:t>
            </a:r>
            <a:endParaRPr lang="en-US" sz="1400" dirty="0"/>
          </a:p>
        </p:txBody>
      </p:sp>
      <p:sp>
        <p:nvSpPr>
          <p:cNvPr id="20" name="Text 12"/>
          <p:cNvSpPr/>
          <p:nvPr/>
        </p:nvSpPr>
        <p:spPr>
          <a:xfrm>
            <a:off x="6858000" y="24174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The Cyclops Lens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668655"/>
            <a:ext cx="768096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endParaRPr lang="en-US" sz="2300" dirty="0"/>
          </a:p>
        </p:txBody>
      </p:sp>
      <p:pic>
        <p:nvPicPr>
          <p:cNvPr id="3" name="Image 0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85875"/>
            <a:ext cx="457200" cy="41148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7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1371600" y="13887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Serial &amp; Model Numbers</a:t>
            </a:r>
            <a:endParaRPr lang="en-US" sz="1400" dirty="0"/>
          </a:p>
        </p:txBody>
      </p:sp>
      <p:pic>
        <p:nvPicPr>
          <p:cNvPr id="6" name="Image 1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285875"/>
            <a:ext cx="457200" cy="41148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365760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8</a:t>
            </a:r>
            <a:endParaRPr lang="en-US" sz="1400" dirty="0"/>
          </a:p>
        </p:txBody>
      </p:sp>
      <p:sp>
        <p:nvSpPr>
          <p:cNvPr id="8" name="Text 4"/>
          <p:cNvSpPr/>
          <p:nvPr/>
        </p:nvSpPr>
        <p:spPr>
          <a:xfrm>
            <a:off x="4114800" y="13887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Trust Your Instincts</a:t>
            </a:r>
            <a:endParaRPr lang="en-US" sz="1400" dirty="0"/>
          </a:p>
        </p:txBody>
      </p:sp>
      <p:pic>
        <p:nvPicPr>
          <p:cNvPr id="9" name="Image 2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285875"/>
            <a:ext cx="457200" cy="41148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640080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9</a:t>
            </a:r>
            <a:endParaRPr lang="en-US" sz="1400" dirty="0"/>
          </a:p>
        </p:txBody>
      </p:sp>
      <p:sp>
        <p:nvSpPr>
          <p:cNvPr id="11" name="Text 6"/>
          <p:cNvSpPr/>
          <p:nvPr/>
        </p:nvSpPr>
        <p:spPr>
          <a:xfrm>
            <a:off x="6858000" y="13887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Recap: Authenticity Checklist</a:t>
            </a:r>
            <a:endParaRPr lang="en-US" sz="1400" dirty="0"/>
          </a:p>
        </p:txBody>
      </p:sp>
      <p:pic>
        <p:nvPicPr>
          <p:cNvPr id="12" name="Image 3" descr="https://djgurnpwsdoqjscwqbsj.supabase.co/storage/v1/object/public/presentation-templates-data/notes_slide3_number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2314575"/>
            <a:ext cx="457200" cy="41148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914400" y="23660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10</a:t>
            </a:r>
            <a:endParaRPr lang="en-US" sz="1400" dirty="0"/>
          </a:p>
        </p:txBody>
      </p:sp>
      <p:sp>
        <p:nvSpPr>
          <p:cNvPr id="14" name="Text 8"/>
          <p:cNvSpPr/>
          <p:nvPr/>
        </p:nvSpPr>
        <p:spPr>
          <a:xfrm>
            <a:off x="1371600" y="241744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Thank You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The Allure of Rolex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Rolex represents prestige, exceptional craftsmanship, and timeless elegance in the world of luxury timepieces, coveted by many.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The presence of replicas, particularly in markets like Pakistan, emphasizes the importance of discerning genuine Rolex watches.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This presentation guides you through pricing, identification of genuine Rolex, and avoiding scams in the market.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Gain insights into navigating the Rolex market in Pakistan, ensuring you make informed and confident purchase decisions.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Equipping buyers with knowledge to confidently distinguish genuine Rolex watches from counterfeits, fostering trust.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Rolex Pricing in Pakistan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Original Rolex watches in Pakistan typically range from PKR 2,000,000 to PKR 15,000,000 or more, contingent upon specifications.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Popular models like Submariner and Oyster Perpetual command higher prices due to their demand and iconic status.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The use of gold, platinum, or diamond embellishments substantially increases the price of a Rolex timepiece.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Limited edition or vintage Rolex watches often carry a premium price tag because of their rarity and historical significance.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International demand and availability fluctuations can influence the pricing of Rolex watches in the Pakistani market.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Authorized Purchase Channels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Opt for authorized dealers in major cities like Karachi, Lahore, and Islamabad for a guaranteed authentic purchase experience.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Purchasing Rolex watches through unverified online platforms carries a significant risk of acquiring counterfeit products.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Prioritize reputable online platforms that provide authentication services to ensure the legitimacy of the Rolex watch.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Many buyers explore online luxury stores for insights into watch trends, however Rolex is typically sold through certified dealers only.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Always conduct thorough research and verification before committing to a purchase, especially from online sources.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Weight and Feel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Genuine Rolex watches are crafted from high-grade materials, imparting a substantial and premium feel to the timepiece.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Replicas often feel noticeably lighter due to the use of inferior materials, a telltale sign of inauthenticity.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The weight and build quality of a Rolex contribute to the overall perception of luxury and durability inherent in the brand.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The initial feel of a Rolex in your hand can be a strong indicator of its authenticity and quality craftsmanship.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Whenever possible, compare the weight of a suspected Rolex with the documented weight specifications for the model.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Movement and Sweep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Genuine Rolex watches feature a smooth sweeping second hand movement, a hallmark of their mechanical precision.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Counterfeit Rolex watches often exhibit a ticking second-hand movement, immediately signaling their inauthenticity.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The movement of a genuine Rolex is remarkably quiet and smooth, reflecting the high level of engineering involved.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Rolex movements are known for their precision and reliability, ensuring accurate timekeeping for years to come.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Listening closely to the watch movement can help identify irregularities indicative of a counterfeit timepiece.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771525"/>
            <a:ext cx="73152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The Cyclops Lens</a:t>
            </a:r>
            <a:endParaRPr lang="en-US" sz="2300" dirty="0"/>
          </a:p>
        </p:txBody>
      </p:sp>
      <p:sp>
        <p:nvSpPr>
          <p:cNvPr id="3" name="Text 1"/>
          <p:cNvSpPr/>
          <p:nvPr/>
        </p:nvSpPr>
        <p:spPr>
          <a:xfrm>
            <a:off x="914400" y="1285875"/>
            <a:ext cx="77724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Rolex watches with a date function feature a Cyclops lens that magnifies the date display by 2.5 times for enhanced readability.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Fakes often have a weak or flat magnification, often do not magnify at all, or use lenses of poor quality.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The Cyclops lens on a genuine Rolex is crystal clear, providing distortion-free magnification of the date window.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The Cyclops lens should be precisely centered over the date window, ensuring optimal viewing and symmetry.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Examine the Cyclops lens closely for any imperfections or inconsistencies that may indicate a counterfeit watch.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2025-04-25T11:08:29Z</dcterms:created>
  <dcterms:modified xsi:type="dcterms:W3CDTF">2025-04-25T11:08:29Z</dcterms:modified>
</cp:coreProperties>
</file>