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image" Target="../media/image-2-2.png"/><Relationship Id="rId9" Type="http://schemas.openxmlformats.org/officeDocument/2006/relationships/image" Target="../media/image-2-2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0" y="2314575"/>
            <a:ext cx="45720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3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Unveiling Connections: Correlation in Statistics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1828800" y="3600450"/>
            <a:ext cx="54864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Exploring Relationships Between Variables: A College Student's Guide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Assumptions &amp; Limitations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Pearson's correlation assumes a linear relationship. If the relationship is non-linear, the correlation coefficient may be misleading.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Outliers can significantly affect the correlation coefficient, especially with small sample sizes.  Robust methods should be considered.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Pearson's correlation assumes data is normally distributed. If not, Spearman's rho or other non-parametric methods may be better.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Small sample sizes can lead to unstable or unreliable correlation estimates. Larger samples provide more accurate results.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Inaccurate or incomplete data can lead to misleading correlation analyses. Always ensure data is clean and reliable.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Practical Applications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Correlation is used to analyze relationships between stock prices, economic indicators, and investment portfolios for risk management.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 helps identify risk factors for diseases, analyze the effectiveness of treatments, and understand relationships between health variables.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Correlation helps analyze customer behavior, optimize advertising campaigns, and understand the relationship between marketing efforts and sales.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Used to study relationships between environmental variables, such as pollution levels and climate change impacts, to inform policy.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Analyzing relationships between social and economic factors, such as education levels and income, for policy and social research.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Tips for Effective Analysis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Always consider the context of the data and the potential underlying mechanisms that might explain the observed correlations.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 scatter plots and other visualizations to gain insights into the relationships between variables before calculating correlation coefficients.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Select the appropriate correlation method (Pearson's, Spearman's, etc.) based on the nature of your data and the assumptions you can make.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 aware of potential confounding variables and consider ways to control for them in your analysis to avoid spurious correlations.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Remember that correlation does not equal causation, and always interpret correlation results in the context of your research question.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 for your time and attention throughout this presentation.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 hope you continue to delve deeper into the world of statistical correlation.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Statistical softwares help analyze the correlation between variables.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Continue exploring and deepen your understanding of the topic.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Keep questioning and discovering in the realm of data and statistics!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1028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Power of Connection</a:t>
            </a:r>
            <a:endParaRPr lang="en-US" sz="1300" dirty="0"/>
          </a:p>
        </p:txBody>
      </p:sp>
      <p:pic>
        <p:nvPicPr>
          <p:cNvPr id="6" name="Image 1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028700"/>
            <a:ext cx="4206240" cy="10287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512064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Defining Correlation</a:t>
            </a:r>
            <a:endParaRPr lang="en-US" sz="1300" dirty="0"/>
          </a:p>
        </p:txBody>
      </p:sp>
      <p:pic>
        <p:nvPicPr>
          <p:cNvPr id="9" name="Image 2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005965"/>
            <a:ext cx="4206240" cy="10287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720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Measuring the Relationship</a:t>
            </a:r>
            <a:endParaRPr lang="en-US" sz="1300" dirty="0"/>
          </a:p>
        </p:txBody>
      </p:sp>
      <p:pic>
        <p:nvPicPr>
          <p:cNvPr id="12" name="Image 3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2005965"/>
            <a:ext cx="4206240" cy="10287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512064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Beyond Pearson: Spearman's Rho</a:t>
            </a:r>
            <a:endParaRPr lang="en-US" sz="1300" dirty="0"/>
          </a:p>
        </p:txBody>
      </p:sp>
      <p:pic>
        <p:nvPicPr>
          <p:cNvPr id="15" name="Image 4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2983230"/>
            <a:ext cx="4206240" cy="10287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57200" y="308610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303466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Correlation vs. Causation</a:t>
            </a:r>
            <a:endParaRPr lang="en-US" sz="1300" dirty="0"/>
          </a:p>
        </p:txBody>
      </p:sp>
      <p:pic>
        <p:nvPicPr>
          <p:cNvPr id="18" name="Image 5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0560" y="2983230"/>
            <a:ext cx="4206240" cy="10287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54880" y="308610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5120640" y="303466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Visualizing Correlation Data</a:t>
            </a:r>
            <a:endParaRPr lang="en-US" sz="1300" dirty="0"/>
          </a:p>
        </p:txBody>
      </p:sp>
      <p:pic>
        <p:nvPicPr>
          <p:cNvPr id="21" name="Image 6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" y="3960495"/>
            <a:ext cx="4206240" cy="10287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0" y="406336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300" dirty="0"/>
          </a:p>
        </p:txBody>
      </p:sp>
      <p:sp>
        <p:nvSpPr>
          <p:cNvPr id="23" name="Text 14"/>
          <p:cNvSpPr/>
          <p:nvPr/>
        </p:nvSpPr>
        <p:spPr>
          <a:xfrm>
            <a:off x="822960" y="401193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Assumptions &amp; Limitations</a:t>
            </a:r>
            <a:endParaRPr lang="en-US" sz="1300" dirty="0"/>
          </a:p>
        </p:txBody>
      </p:sp>
      <p:pic>
        <p:nvPicPr>
          <p:cNvPr id="24" name="Image 7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0560" y="3960495"/>
            <a:ext cx="4206240" cy="10287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4754880" y="406336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300" dirty="0"/>
          </a:p>
        </p:txBody>
      </p:sp>
      <p:sp>
        <p:nvSpPr>
          <p:cNvPr id="26" name="Text 16"/>
          <p:cNvSpPr/>
          <p:nvPr/>
        </p:nvSpPr>
        <p:spPr>
          <a:xfrm>
            <a:off x="5120640" y="401193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Practical Applications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1028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Tips for Effective Analysis</a:t>
            </a:r>
            <a:endParaRPr lang="en-US" sz="1300" dirty="0"/>
          </a:p>
        </p:txBody>
      </p:sp>
      <p:pic>
        <p:nvPicPr>
          <p:cNvPr id="6" name="Image 1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028700"/>
            <a:ext cx="4206240" cy="10287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512064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Power of Connection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Correlation helps us understand how variables move together. It's a fundamental tool for data analysis and drawing meaningful insights.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Understanding correlation allows us to make predictions and informed decisions based on observed relationships between different data points.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From finance to healthcare, correlation analysis helps us find trends and patterns, essential for making predictions and decisions.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Correlation provides quantitative measures to support intuition and observation. It reveals the strength and direction of relationships.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Think of correlation as a statistical compass, guiding us through the vast seas of data to find the signal amid the noise.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Defining Correlation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Correlation quantifies the degree to which two or more variables tend to vary together. It measures the strength and direction of association.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Positive correlation means that as one variable increases, the other tends to increase as well.  They move in the same direction.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Negative correlation indicates that as one variable increases, the other tends to decrease. They move in opposite directions.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No correlation means there is no apparent relationship between the variables. Changes in one don't predict changes in the other.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Scatter plots are used to visually represent the relationship between two variables, helping to quickly identify potential correlations.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Measuring the Relationship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Pearson's correlation coefficient (r) is a measure of the linear correlation between two sets of data. Ranges from -1 to +1.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value of +1 indicates a perfect positive correlation, -1 indicates a perfect negative correlation, and 0 indicates no linear correlation.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absolute value of 'r' indicates the strength: closer to 1 means a strong correlation; closer to 0 means a weak correlation.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Pearson's r is calculated based on the covariance of the variables divided by the product of their standard deviations.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Pearson's correlation assumes a linear relationship between the variables. It may not accurately represent non-linear relationships.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Beyond Pearson: Spearman's Rho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Spearman's rank correlation coefficient measures the monotonic relationship between two datasets, assessing how well the relationship can be described.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Spearman's rho is calculated using the ranks of the data values instead of the actual values. This makes it less sensitive to outliers.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Unlike Pearson's correlation, Spearman's rho can detect monotonic relationships, even if they are not perfectly linear.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 Spearman's rho when your data is not normally distributed, or when the relationship between variables is suspected to be non-linear.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Spearman's rho values range from -1 to +1, with the same interpretation as Pearson's r, but for monotonic relationships.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Correlation vs. Causation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Just because two variables are correlated does not mean that one causes the other. This is a crucial point to remember in statistical analysis.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third, unobserved variable may be influencing both variables, creating a spurious correlation that isn't causal.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It's possible that the supposed 'effect' is actually causing the 'cause,' leading to incorrect conclusions about the relationship.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These variables mask the true relationship between the variables of interest, leading to skewed or misleading conclusions.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 establish causation, controlled experiments are needed, where one variable is manipulated while others are held constant.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Visualizing Correlation Data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Scatter plots are the primary tool for visualizing correlation, each point representing a pair of values for two variables.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Adding trend lines to a scatter plot can help visualize the direction and strength of the correlation between variables.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Correlation matrices display the correlation coefficients between multiple pairs of variables in a table, providing an overview of relationships.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Heatmaps use color intensity to represent the strength of correlations in a matrix, making it easy to identify strong positive or negative relationships.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Pair plots display scatter plots for all pairs of variables in a dataset, combined with histograms on the diagonal for individual distributions.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2025-07-15T18:07:11Z</dcterms:created>
  <dcterms:modified xsi:type="dcterms:W3CDTF">2025-07-15T18:07:11Z</dcterms:modified>
</cp:coreProperties>
</file>