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Unveiling Group Dynamics: Shaping Social Fabrics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concise analysis of the influence of group dynamics on social groups.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Theoretical Frameworks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Emphasizes the interplay of individual and environmental factors in shaping behavior within a group. Shaped by field theory.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Explores how individuals define themselves through group membership and the consequences for intergroup relations. Important for group dynamics.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Focuses on the exchange of resources (e.g., information, support) among group members and its impact on relationships. Impactful on group dynamics.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Views groups as complex systems with interconnected parts, where changes in one part affect the whole system. Changing one factor changes the group.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Describes the predictable stages of group formation: forming, storming, norming, performing, and adjourning. All predictable stages in group dynamics.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References and Further Reading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*Group dynamics*. Cengage Learning.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*Group dynamics for teams*. SAGE Publications.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*Group processes: Dynamics within and between groups*. Blackwell Publishing.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*Creating effective teams: A guide for members and leaders*. SAGE Publications.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*Membership and group socialization*. In M. P. Zanna (Ed.), *Advances in experimental social psychology*, *26*, 249-292.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taking the time to explore the fascinating world of group dynamics!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 hope this presentation has sparked your curiosity and inspired you to learn more about this important topic.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Let's continue the conversation and explore the endless possibilities of working together in groups!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Wishing you the best in your future endeavors in understanding and applying group dynamics!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Remember, the power of groups lies in the synergy of individuals working together towards a common goal. Thank you once again!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Essence of Group Dynamics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Influence on Social Groups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Group Dynamics and Social Behavior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Conflict Within Groups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Group Dynamics and Decision Making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Improving Group Dynamics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Real-World Applications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Theoretical Frameworks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References and Further Reading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Essence of Group Dynamics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Group dynamics explores how individuals interact within groups, influencing behavior and decision-making. It is the backbone of any social group.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social group is two or more people who interact, share common goals, and have a sense of belonging. Group dynamics are the study of that group.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Members' actions affect one another, creating a network of influence and shared responsibility. This is important in group dynamics.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Groups develop norms that guide behavior and reflect shared values, shaping group identity and cohesion. These values affect group dynamics.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Group dynamics are constantly evolving, influenced by internal and external factors, requiring adaptation and resilience. Adaptation is key.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Influence on Social Groups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Communication styles within a group impact information flow, collaboration, and conflict resolution. Better communication is more dynamic.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Leadership styles influence group direction, decision-making, and member motivation, shaping group outcomes. Good leaders create strong group dynamics.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Power structures within a group affect influence, decision-making, and resource allocation, potentially leading to conflict. Understanding power creates group awareness.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Pressures to conform can shape individual behavior, while deviance challenges group norms and stimulates change. This creates dynamic groups.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degree of attraction among members impacts group stability, performance, and member satisfaction. Positive attraction creates positive group dynamics.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Group Dynamics and Social Behavior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presence of others can enhance individual performance on simple tasks, but hinder performance on complex ones. This creates social group dynamics.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Individuals may exert less effort when working in a group compared to working alone, impacting overall productivity. Creates negative group dynamics.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desire for harmony can lead to poor decision-making, characterized by a lack of critical evaluation and dissent. Causes bad group dynamics.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Loss of self-awareness and personal responsibility in a group setting can lead to impulsive or antisocial behavior. This can lead to out-of-control group dynamics.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Group discussion can strengthen initial attitudes, leading to more extreme decisions than individuals would make alone. Creates divided group dynamics.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Conflict Within Groups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Competition for limited resources can trigger conflict and strain relationships within a group. Bad for group dynamics.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Disagreements about core values and beliefs can lead to deep-seated conflict and division within a group. Hard to resolve when values clash.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Misunderstandings and poor communication can escalate tensions and create conflict within a group setting. Important to resolve for group dynamics.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Competition for power and influence can disrupt group dynamics and lead to conflict and resentment. Can create strong division.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When group members rely on each other to complete tasks, conflict can arise if one member fails to meet expectations. Can cause frustration.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Group Dynamics and Decision Making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Effective information sharing ensures that all members have access to relevant knowledge, leading to better decisions. Good for group dynamics.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Assigning someone to challenge assumptions can prevent groupthink and encourage critical evaluation of options. Great for testing the group.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Structured brainstorming promotes diverse idea generation and minimizes the influence of dominant personalities. Useful for group dynamics.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Expert opinions are gathered anonymously and iteratively refined, leading to more informed and objective decisions. Can lead to improved discussions.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Aiming for agreement among all members ensures that decisions are widely supported and implementable. This creates a cohesive group dynamic.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Improving Group Dynamics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Shared goals provide direction and purpose, fostering a sense of unity and commitment among group members. Ensures everyone is on the same page.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Creating a safe space for sharing ideas and concerns builds trust and encourages constructive dialogue. Transparency is key.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Valuing different perspectives enhances creativity, problem-solving, and overall group effectiveness. Leads to better understanding.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Training members in conflict resolution techniques enables them to address disagreements constructively and maintain positive relationships. This creates dynamic groups.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Providing regular feedback helps members understand their contributions and identify areas for improvement, fostering growth and development. Better understanding increases dynamics.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Real-World Applications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Effective teamwork relies on positive group dynamics to enhance collaboration, innovation, and overall productivity. Working together creates stronger bonds.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Strong community groups utilize group dynamics to address local issues, build social connections, and promote collective action. Important for growing community.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Collaborative learning environments leverage group dynamics to foster student engagement, knowledge sharing, and critical thinking. Increases engagement.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Successful sports teams rely on group dynamics to build cohesion, coordinate efforts, and achieve shared goals. Common in sports teams.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Virtual groups use group dynamics to create a sense of belonging, facilitate communication, and foster shared interests. Common online.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2025-04-18T09:37:21Z</dcterms:created>
  <dcterms:modified xsi:type="dcterms:W3CDTF">2025-04-18T09:37:21Z</dcterms:modified>
</cp:coreProperties>
</file>