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Gut Health Challenges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key intestinal conditions and their impacts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Discovering Intestinal Issues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Appendicitis in Focus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Volvulus Insights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Diverticulosis and Cancer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Grateful for Your Time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Discovering Intestinal Issues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Inflammation of the appendix leads to pain starting near the umbilicus and then moving to the right iliac fossa, signaling a need for attention to this vital organ.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Volvulus involves twisting of the intestine, often in the sigmoid or cecum areas, which results in obstruction and requires immediate medical intervention to restore normal flow.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Diverticulosis features outpouchings of mucosa in the colon, particularly in the sigmoid region, and these can sometimes lead to diverticulitis, affecting daily comfort.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Colorectal cancer commonly occurs in the rectosigmoid area, leading to symptoms like bleeding, changes in bowel habits, and unintended weight loss that demand early detection.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disorders, from appendix issues to colon problems, highlight how intestinal health connects to overall well-being, emphasizing the importance of awareness and care.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Appendicitis in Focus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Inflammation of the appendix causes initial pain near the umbilicus, which then shifts to the right iliac fossa, indicating a serious condition that affects digestive function.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pain from appendix inflammation starts around the belly button and moves to the lower right side, showing how symptoms evolve and signal escalating issues in the body.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inflammation leads to discomfort that begins centrally and relocates, underscoring the appendix's role in potential health complications if not addressed promptly.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Appendix problems involve pain migration from the umbilicus to the right iliac fossa, illustrating how gastrointestinal disturbances can disrupt normal daily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appendix inflammation through its pain pattern helps in early intervention, preventing further complications in the intestinal system and promoting better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Volvulus Insights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Volvulus is the twisting of the intestine, typically in the sigmoid or cecum, which creates an obstruction that hinders normal digestive processes and flow.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twisting leads to blockage in the intestine, often in specific areas like the sigmoid, causing immediate health risks that require quick resolution for relief.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Volvulus usually involves the sigmoid or cecum parts of the intestine, resulting in obstruction that disrupts the entire digestive tract and demands medical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twisting causes obstruction, primarily in the sigmoid region, leading to severe discomfort and potential complications if the blockage persists without treatment.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volvulus as a twisting of intestinal sections like the sigmoid helps in recognizing early signs of obstruction, fostering better health management strategies.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Diverticulosis and Cancer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Diverticulosis involves outpouchings of mucosa in the colon, especially in the sigmoid region, which may progress to diverticulitis and affect intestinal health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outpouchings are common in the sigmoid area of the colon, potentially leading to diverticulitis that influences daily life and requires monitoring for complications.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Colorectal cancer is frequent in the rectosigmoid area, causing symptoms such as bleeding and altered bowel habits, along with weight loss that signals serious concerns.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colorectal cancer, issues like bleeding and changes in bowel habits often stem from the rectosigmoid region, accompanied by weight loss that highlights the need for checks.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Both diverticulosis in the sigmoid and colorectal cancer in the rectosigmoid lead to health challenges, emphasizing the importance of regular screenings for early detection.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Grateful for Your Time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this overview of intestinal conditions, as your interest helps spread awareness about these important health topics and encourages proactive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focus on these digestive issues, which underscores the role of education in promoting better health practices and informed decisions in daily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exploring these key disorders with us, as sharing this knowledge fosters a community dedicated to understanding and addressing gastrointestinal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participation in this presentation is greatly valued, inspiring continued learning about body functions and how to maintain optimal wellness moving forward.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your time and curiosity, as this discussion on common gut challenges aims to empower you with essential knowledge for everyday health.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2025-11-14T03:03:32Z</dcterms:created>
  <dcterms:modified xsi:type="dcterms:W3CDTF">2025-11-14T03:03:32Z</dcterms:modified>
</cp:coreProperties>
</file>