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Inherent Powers: Justice Embodied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Court's Intrinsic Authority Under the Bharatiya Nagarik Suraksha Sanhita (BNSS)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of Inherent Powers: Evolving Role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how technology might influence the use of inherent powers, such as in addressing cybercrime or data privacy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Considering the potential for aligning inherent powers with international legal standards, fostering greater cooperation and consistency.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importance of ongoing judicial education to ensure judges are well-versed in the proper use and limitations of inherent powers.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public awareness and understanding of inherent powers, building trust and fostering a more informed citizenry.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Advocating for clear legislative guidance to clarify the scope and application of inherent powers, reducing ambiguity and promoting consistency.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A Synthesis of Knowledge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are vital for the effective administration of justice, allowing courts to address unforeseen situations and maintain fairness.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powers are balanced by limitations and safeguards, preventing abuse and ensuring alignment with fundamental legal principles.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contribute to the legal system's dynamism and adaptability, enabling it to respond to evolving societal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dialogue and scrutiny are essential to ensure inherent powers are used responsibly and transparently, maintaining public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serve as a foundational element of fairness and equity within the legal system, upholding the rule of law under the BNSS.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inherent powers of the court under the Bharatiya Nagarik Suraksha Sanhita.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this topic further and delve into the nuances of judicial authority.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engagement with this subject is vital for promoting a more informed and just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us all strive to uphold the principles of fairness and equity in our legal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insights. Thank you once again.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Heart of Justice: Inherent Powers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BNSS and Inherent Powers: A Symphony of Justice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Scope of Inherent Powers: The Court's Toolkit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Limitations and Safeguards: Balancing Power and ...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Studies: Inherent Powers in Action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 on Legal System: A Robust Framework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Criticisms: Addressing Concerns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of Inherent Powers: Evolving Role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A Synthesis of Knowledge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Heart of Justice: Inherent Powers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are the fundamental capabilities of a court, essential for administering justice fairly and effectively, rooted deeply in legal principles.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powers exist independently of specific laws, allowing courts to address situations not explicitly covered, ensuring justice is always served.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empower the court to maintain order and prevent abuse within the legal process, safeguarding the integrity of proceedings.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powers enable courts to correct errors and inconsistencies, ensuring verdicts are just and equitable, aligning with the principles of fairness.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facilitate the court's ability to adapt to unique and unforeseen circumstances, providing a flexible framework for dispensing justice.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BNSS and Inherent Powers: A Symphony of Justice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BNSS acknowledges and validates the inherent powers of courts, reinforcing their legitimacy in the modern legal landscape of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BNSS helps to specify how inherent powers are applied in conjunction with codified laws, offering a clear path for legal interpretation.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recognizing these powers, the BNSS strengthens the judiciary's capacity to function effectively and impartially, upholding the rule of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BNSS acts as a complementary mechanism, supporting the courts' ability to deliver comprehensive justice in all types of cases.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BNSS ensures that while courts exercise inherent powers, they do so with accountability and transparency, maintaining public trust.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Scope of Inherent Powers: The Court's Toolkit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allow courts to regulate their own procedures, ensuring efficient and fair case management under the BNSS guidelines.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Courts can use these powers to prevent misuse of the legal system, protecting individuals from frivolous or malicious litigation under the BNSS.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enable courts to enforce their orders effectively, maintaining respect for judicial decisions and the rule of law according to the BNSS.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Courts can clarify ambiguities in laws or procedures, ensuring consistent application of justice under the BNSS framework.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facilitate the rectification of errors or injustices, providing remedies where traditional legal avenues may fall short, per the BNSS.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Limitations and Safeguards: Balancing Power and Responsibility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are subject to checks and balances, preventing arbitrary use and ensuring alignment with fundamental legal principles.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Courts are expected to exercise restraint, using inherent powers only when necessary and justified, minimizing intrusion into other areas of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Courts must provide clear justification when exercising inherent powers, ensuring transparency and allowing for review when necessary.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application of inherent powers must adhere to principles of natural justice, ensuring fairness and impartiality in all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Courts should avoid using inherent powers in a way that conflicts with existing statutes, maintaining a harmonious legal framework, according to BNSS.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Studies: Inherent Powers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cases where inherent powers have been crucial in resolving complex legal issues, setting precedents for future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instances where courts have used these powers to streamline processes, improving the efficiency and accessibility of justice.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cases where inherent powers have been used to safeguard individual rights and liberties, ensuring equitable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Showcasing how inherent powers have facilitated the fair resolution of disputes, promoting social harmony and legal certainty.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Reviewing instances where courts have invoked inherent powers to address ethical violations within the legal profession, maintaining integrity.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 on Legal System: A Robust Framework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enhance the legal system's resilience, enabling it to handle novel challenges and maintain its effectiveness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powers contribute to fairer outcomes by allowing courts to address unique circumstances and prevent injustices that may arise from rigid rules.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Inherent powers can streamline legal processes, reducing delays and improving the overall efficiency of the court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ensuring justice is served effectively, inherent powers strengthen public trust in the judiciary and the rule of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legal system remains adaptive and responsive to changing societal needs, facilitating ongoing relevance and effectiveness.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Criticisms: Addressing Concerns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Discussing concerns about courts potentially exceeding their authority, encroaching on legislative or executive functions.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the potential for inconsistent application of inherent powers across different courts and jurisdictions.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criticisms that the use of inherent powers can make legal outcomes less predictable, creating uncertainty for litigants.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concerns that inherent powers could be influenced by personal biases or political considerations, undermining impartiality.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concerns about a lack of transparency in the exercise of inherent powers, leading to public skepticism and mistrust.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2025-05-04T16:43:31Z</dcterms:created>
  <dcterms:modified xsi:type="dcterms:W3CDTF">2025-05-04T16:43:31Z</dcterms:modified>
</cp:coreProperties>
</file>