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Our Dynamic Planet: A Journey Through Earth's Realms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Interconnectedness of Physical Geography, Earth's Interior, and Meteorology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Interactions: Earth Systems in Harmony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 moves through the atmosphere, land, and oceans. Continuous movement of water between the atmosphere, land, and oceans, essential for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Carbon exchanges between the atmosphere, biosphere, and geosphere. The movement of carbon between the atmosphere, biosphere, and geosphere, vital for climate regulation.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Rocks transform between igneous, sedimentary, and metamorphic types. The continuous transformation of rocks between igneous, sedimentary, and metamorphic types.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Alters weather patterns and ecosystems, impacting all spheres. Long-term changes in temperature and weather patterns, affecting all Earth's spheres.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Activities affect the environment, altering natural processes. Human activities impacting the environment, leading to changes in ecosystems and climate.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Mitigation and Adaptation: Shaping Our Future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Reduces carbon emissions, promoting sustainability and greener energy . Energy from sources that are naturally replenished, reducing reliance on fossil fuels.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Protects soil and reduces environmental impact, promoting greener and sustainable agriculture. Farming practices that maintain soil health and minimize environmental impact.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Protects natural resources and biodiversity. This is to promote save our earth. Protecting natural resources and biodiversity for future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the impacts of climate change by building resilience against floods. Strategies to adapt to the impacts of climate change and minimize vulnerability.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Collaboration is vital to address global environmental challenges. The future generation work on the same line. Working together across borders to tackle environmental issues and promote sustainable development.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attending this presentation. We hope that you find this very informative.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ask any question. We will try our best to answer all of them.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contact us on the information provided. We will be happy to answer.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looking forward to collaborate with you and make our planet safe.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Encouragement for ongoing learning and research in the field.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Earth's Grand Design: An Introduction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Landforms: Sculpting Earth's Surface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Earth's Hidden Depths: A Layered World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Plate Tectonics: Shaping Continents and Oceans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Atmospheric Layers: A Protective Shield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Weather Elements: The Building Blocks of Climate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Zones: A World of Diversity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Interactions: Earth Systems in Harmony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Mitigation and Adaptation: Shaping Our Future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Earth's Grand Design: An 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Examines Earth's surface features and processes, shaping landscapes. It emphasizes the spatial distribution of natural phenomena and human activities across the planet.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Delves into the planet's hidden depths, unraveling the mysteries beneath our feet. Understanding the structure and dynamics of our Earth from core to crust.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Focuses on weather, climate, and atmospheric phenomena, impacting our daily lives. Analyzing the ever-changing conditions of the atmosphere and their effects.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Highlights the interaction between these domains, shaping Earth's environment. Examining how solid Earth, atmosphere, and surface processes affect each other.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these aspects is vital for resource management and sustainability. Managing natural resources, mitigating hazards, and adapting to climate change.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Landforms: Sculpting Earth's Surface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Formed by tectonic forces, creating majestic ranges. High-elevation landforms sculpted by erosion, influencing climate and biodiversity.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Extensive flat areas shaped by deposition, vital for agriculture. Low-lying regions formed by sediment deposition, supporting human settlements.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Elevated flatlands carved by erosion, offering unique habitats. Raised areas with flat tops and steep sides, shaped by geological uplift and erosion.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Depressions carved by rivers and glaciers, guiding water flow. Elongated lowlands carved by rivers or glaciers, serving as corridors for transportation.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Dynamic interfaces shaped by waves and tides, supporting ecosystems. Beaches, cliffs, and estuaries shaped by marine processes, providing habitats.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Earth's Hidden Depths: A Layered World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Earth's outermost layer, composed of solid rock. Thin, rigid layer divided into continental and oceanic crust, supporting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thick, semi-molten layer responsible for plate tectonics. Viscous layer beneath the crust, driving convection currents and plate movement.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liquid iron layer generating Earth's magnetic field. Molten iron layer responsible for generating Earth's magnetic field, protecting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solid iron sphere at the Earth's center, under immense pressure. Solid iron sphere under immense pressure, influencing Earth's rotation and magnetism.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these waves helps us understand Earth's interior. They offer insights into the structure and composition of the Earth's layers.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Plate Tectonics: Shaping Continents and Oceans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Where plates interact, causing earthquakes and volcanoes. Divergent, convergent, and transform boundaries where plates collide, separate, or slide past each other.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Continents shift over millions of years, reshaping geography. The gradual movement of continents over geological time, altering Earth's landscapes.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Sudden releases of energy along fault lines, causing ground shaking. Ground shaking caused by the sudden release of energy in the Earth's crust.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Magma erupts onto the surface, forming mountains and islands. Eruptions of molten rock, ash, and gases, creating new landforms and hazards.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Colliding plates uplift land, creating majestic mountain ranges. The process of forming mountain ranges through tectonic forces and erosion.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Atmospheric Layers: A Protective Shield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lowest layer where weather occurs, supporting life. The layer closest to Earth's surface, where most weather phenomena occur.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Contains the ozone layer, absorbing harmful UV radiation. Hosts the ozone layer, which absorbs harmful ultraviolet radiation from the sun.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Protects Earth from meteors, burning them up. Layer where most meteors burn up, protecting Earth from space debris.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Experiences high temperatures, where satellites orbit. The uppermost layer, characterized by high temperatures and hosting satellites.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outermost layer fading into space, gradually thinning out. The outermost layer, gradually fading into space and losing atmosphere.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Weather Elements: The Building Blocks of Climate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Influences weather patterns and life on Earth, changing climate. Measures the degree of hotness or coldness of the air, impacting weather.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Rain, snow, sleet, and hail deliver water to the surface. Water falling from the atmosphere in the form of rain, snow, sleet, or hail.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Transports heat and moisture, shaping weather systems. Air in motion, driven by pressure gradients, transporting heat and moisture.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Measures the amount of moisture in the air, affecting comfort. The amount of water vapor in the air, influencing comfort and precipitation.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Influences wind patterns and weather system development. The force exerted by the weight of air above a given point, impacting winds.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Zones: A World of Diversity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Warm and wet year-round, supporting rainforests. Hot and humid climates near the equator, supporting lush vegetation and high biodiversity.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Moderate temperatures with distinct seasons, influencing agriculture. Regions with moderate temperatures and distinct seasons, supporting diverse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Cold and icy year-round, with limited vegetation. Extremely cold regions near the poles, with limited vegetation and ice-covered landscapes.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Dry with little rainfall, supporting deserts and scrublands. Regions with very little rainfall, supporting drought-resistant vegetation and sparse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Warm, dry summers and mild, wet winters, great for agriculture. Warm, dry summers and mild, wet winters, ideal for agriculture and diverse flora.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2025-07-16T13:56:18Z</dcterms:created>
  <dcterms:modified xsi:type="dcterms:W3CDTF">2025-07-16T13:56:18Z</dcterms:modified>
</cp:coreProperties>
</file>