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Unveiling Packaging Power: A Comprehensive Guide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Classification, Types, Usability, Properties, and Requirements of Product Packaging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Innovative Packaging Trends: Shaping the Future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Release antimicrobial agents to extend shelf life, for example. Enhancing food safety, and reducing spoilage for consumers.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Monitor product conditions like temperature, or humidity. Ensure safety and quality for improved efficiency and distribution.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Made from food-grade materials designed for consumption. Minimizing waste, and providing convenience.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Customizable packaging to resonate with individual consumers. Strengthening brand connections, and improving loyalty.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unique shapes for enhanced shelf appeal. Enables rapid prototyping, and delivers functional capabilities.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Optimizing Packaging: A Strategic Imperative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Maximize material utilization and minimize production costs. Enhancing profitability while preserving product value.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Optimize packaging for storage, transport, and handling. Reducing logistics expenses, and ensuring product safety.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packaging that attracts attention and communicates value. Influencing purchase decisions, and reinforcing brand preferences.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adherence to all applicable laws and industry standards. Avoiding penalties, and upholding consumer trust.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Regularly evaluate and refine packaging strategies. Adapting to market changes, and consumer needs.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participating in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would be happy to respond to your queries.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our other informational content.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reach out with any questions.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 up to date with all our presentations!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Packaging Promise: More Than Just a Wrapper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Classifying Packaging: A Structured Approach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Diverse Packaging Types: A Material World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Usability Assessment: Packaging That Works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Packaging Properties: Key Characteristics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Packaging Requirements: Meeting the Standards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Sustainable Packaging: A Greener Future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Innovative Packaging Trends: Shaping the Future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Optimizing Packaging: A Strategic Imperative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Packaging Promise: More Than Just a Wrapper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Packaging is the initial touchpoint, influencing consumer perception and purchase decisions. It's the silent salesperson on the shelf.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Packaging safeguards products from damage, contamination, and spoilage, extending shelf life and maintaining quality. Ensures product integrity.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Labels communicate essential details: ingredients, nutritional facts, usage instructions, and safety warnings, empowering informed choices.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Packaging reinforces brand identity through logos, colors, and designs, fostering recognition and loyalty. Builds a visual connection.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Packaging enables easy handling, storage, and transportation, streamlining the supply chain and enhancing convenience. Optimizes user experience.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Classifying Packaging: A Structured Approach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Materials: paper, plastic, glass, metal, etc., offer distinct properties influencing protection, sustainability, and aesthetics. Choosing the right fit.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Primary packaging directly contacts the product. Secondary groups packages, and tertiary aids transport. Each layer serves a purpose.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Rigid (boxes), semi-rigid (tubes), and flexible (bags) packaging cater to diverse product needs and storage requirements. Meeting specific criteria.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Consumer packaging reaches end-users. Industrial protects goods during transit. Tailored for distinct supply chain stages.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High-barrier protects against moisture, oxygen, and light, vital for sensitive products. Ensuring lasting freshness.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Diverse Packaging Types: A Material World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Renewable, recyclable, ideal for boxes, labels, and protective layers. Cost-effective, customizable, and eco-friendly option.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Versatile, lightweight, durable for bottles, films, and containers. Many different forms, and can be good for barrier protection.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Inert, recyclable, premium for beverages, food, and pharmaceuticals. Provides a good barrier and feel on shelf.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Strong, impermeable, for cans, aerosols, and foils. Safeguarding against spoilage and tampering while enhancing appeal.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Combine materials for enhanced properties: barrier, strength, and aesthetics. A good range of flexibility for unique applications.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Usability Assessment: Packaging That Works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Simple opening mechanisms enhance consumer satisfaction. Frustration-free design is key. Clear instructions should be shown.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Resealable closures preserve product freshness and prevent spills. Optimizing post-purchase utility for repeated uses.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Single-serve packs and measured dispensing systems aid consumption management. Preventing waste and ensuring proper use.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Ergonomic designs with grips and contours improve handling, especially for bulky or heavy items. Consider end-user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Recyclable, compostable, or reusable packaging minimizes environmental impact. Promote sustainability through packaging material.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Packaging Properties: Key Characteristics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Packaging must withstand handling, stacking, and transportation stresses. Protect products from damage, compression, and vibration.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Control moisture, oxygen, and light penetration to maintain product quality. Prevent unwanted flavor alteration, and spoilage.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Prevent interactions between packaging and product contents. Avoiding contamination and preserve safety and flavor.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Withstand temperature fluctuations during storage and transit. Maintain product integrity, and resist deformation.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Enable high-quality printing for branding and information display. Create visually appealing designs to attract consumers.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Packaging Requirements: Meeting the Standards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Comply with FDA/local guidelines to prevent contamination. Use food-grade materials to keep products safe for use.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Accurately display product information, ingredients, and nutritional data. Meet legal and consumer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Reduce packaging waste through recycling, composting, and source reduction. Promote sustainable initiatives, and use environmentally-friendly materials.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Meet ISTA/ASTM standards for protection during shipping. Minimize damage, and ensure safe arrival for product.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Comply with local regulations for accurate content declaration. Ensure transparency in product specifications.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Sustainable Packaging: A Greener Future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Minimize packaging volume and weight for resource efficiency. Reducing excess, and improving transport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Utilize materials made from recycled sources. Minimizing virgin material use and supporting the circular economy.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compostable and biodegradable packaging options. Reduce long-term environmental impact, and aid in recycling 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Design packaging for multiple uses, like refillable containers. Cut waste generation, and encourage sustainable consumer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Evaluate packaging's environmental impact from production to disposal. Optimize packaging choices for overall sustainability.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2025-05-09T16:59:14Z</dcterms:created>
  <dcterms:modified xsi:type="dcterms:W3CDTF">2025-05-09T16:59:14Z</dcterms:modified>
</cp:coreProperties>
</file>