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Unveiling the Ancient Secret: Bathing Powder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Journey into Natural Cleansing and Rejuvenation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Bathing Powder vs. Soap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Bathing powder typically contains natural ingredients, while soap often contains synthetic chemicals. This makes the bathing powder natural.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tends to be more pH-balanced than soap, which can strip the skin of its natural oils. This makes the skin healthy and hydrated.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Many bathing powders offer gentle exfoliation, whereas soap primarily cleanses. Bathing powder does cleaning and exfoliation.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often has a lower environmental impact due to its natural ingredients and minimal processing. As it contains natural ingredients.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Bathing powder nourishes the skin with vitamins and minerals, unlike soap which can sometimes dry it out. As soap can make it dry.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the Tradition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offers a holistic approach to skincare, addressing both physical and emotional needs. This bathing powder works as holistic.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celebrates the simplicity and effectiveness of natural ingredients. It can also make you feel grounded.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transforms your daily cleansing routine into a luxurious sensory experience. Turns daily routine into a luxury.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encourages a moment of self-care, fostering mindfulness and connection. As it keeps one engaged with the mind.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allows you to tap into the wisdom of ancient traditions for radiant skin and overall well-being. Makes one feel grounded.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the wonders of bathing powder. We hope you are inspired to embrace this ancient tradition and experience the benefits for yourself.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your journey be filled with natural beauty, radiant skin, and a deeper connection to yourself and the world around you. Thank you for listening.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the tradition. Thank you once again.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 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Timeless Tradition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Nature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Skin Benefits Unveiled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Cleansing: A Holistic Experience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Crafting Your Own Ritual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Choosing the Right Blend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Sustainability and Ethics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Bathing Powder vs. Soap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the Tradition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Timeless Tradition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Bathing powder has roots stretching back centuries, used in various cultures for cleansing and skincare rituals. This tradition has been passed down.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plays a vital role in cultural practices, symbolizing purity and well-being. It is used in different regions for different purposes.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Bathing powder relies on the power of nature, utilizing ingredients like herbs, flowers, and minerals. This can make the users feels refreshing.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Aligned with Ayurvedic principles, it promotes balance and harmony within the body. The bathing powder is beneficial for the body.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recipe is passed down through generations. It carries a legacy of skincare knowledge, which is a great way of using it.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Nature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Herbs like neem and turmeric offer antibacterial and anti-inflammatory benefits. These ingredients keep the skin healthy and refreshed.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Flowers such as rose and lavender provide soothing and aromatic properties. They also provide relaxation to the body.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Minerals like clay gently exfoliate and detoxify the skin. It keeps the skin healthy, hydrated and refreshing.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Essential oils enhance the bathing experience with their therapeutic scents. It helps in soothing the mind with natural fragrance.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Natural grains remove dead skin cells, revealing a brighter complexion. It keeps the skin healthy by removing the dead skin cells.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Skin Benefits Unveiled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effectively removes dirt, oil, and impurities from the skin's surface. Keeping it clean and fresh, which is a great benifit.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buffs away dead skin cells, promoting a smoother and more radiant texture. It also clears away all the dead skin cells.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stimulates blood flow, revitalizing the skin and enhancing its natural glow. Glowing skin is everyone's priority and wish.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helps to tighten pores and improve skin elasticity, giving a youthful appearance. Tightening of the pores gives a youthful look.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calms irritation and inflammation, providing comfort to sensitive skin. It provides a soothing effect to the skin.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Cleansing: A Holistic Experience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natural fragrances create a calming and uplifting atmosphere. It helps in the body to relax.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encourages a moment of self-care and mindfulness. It makes one feel relaxed and energetic.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promotes relaxation and reduces stress levels, fostering overall well-being. It removes all the stress from the mind.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textures and aromas engage the senses, creating a luxurious experience. It has a very soothing texture and aroma.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connects you to ancient traditions and natural elements, fostering a sense of grounding. Provides a sense of peace.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Crafting Your Own Ritual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Mix a small amount of powder with water or your preferred liquid. You can also use milk for better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Gently massage the paste onto your skin in circular motions. Gives a better exfoliation.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Allow the powder to sit on your skin for a few minutes to absorb the benefits. So that the skin can absorb all the benifits.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Rinse thoroughly with water, leaving your skin feeling refreshed. The bathing powder makes one feel refreshed.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1-2 times a week for optimal results, adjusting to your skin's needs. Can be used twice a week for great experience.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Choosing the Right Blend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Look for moisturizing ingredients like milk powder and honey. For dryness the milk powder helps to reduce the dryness.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 for powders with clay and herbs like neem to absorb excess oil. As it helps to absorb excess oil.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Choose gentle, fragrance-free formulas with soothing ingredients. Fragrance free bathing powder is perfect for sensetive skin.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 powders with antibacterial ingredients like turmeric and tea tree oil. As it helps to kill the germs that cause acne.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Seek out powders with antioxidants and collagen-boosting ingredients. This makes the skin feel healthy and refreshed.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Sustainability and Ethics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Choose brands that prioritize ethically sourced and sustainable ingredients. This ensures the quality of the bathing powder.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Look for eco-friendly packaging options like recyclable or biodegradable materials. So that there is no damage to the earth.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the product is cruelty-free, meaning it has not been tested on animals. This makes the bathing powder animal cruelty free.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 brands that empower local communities and promote fair trade practices. This enhances community building.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 for brands that are transparent about their ingredients and production processes. This helps in building trust.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2025-04-17T14:57:52Z</dcterms:created>
  <dcterms:modified xsi:type="dcterms:W3CDTF">2025-04-17T14:57:52Z</dcterms:modified>
</cp:coreProperties>
</file>