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the Architecture of Matter: Crystal Structures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Exploring Simple Cubic, Face-Centered Cubic, and Body-Centered Cubic Arrangements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Mechanical Behavior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Crystal structures influence slip systems, which dictates how materials deform. The slip systems also affects overall shape.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structures generally exhibit high ductility due to numerous slip systems allowing easy deformation without fracture and breaking.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BCC structures offer higher strength because they have fewer easy slip systems, making deformation difficult but providing toughness.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 structures are often brittle because they lack slip systems, causing fracture instead of plastic deformation. This affects overall bonding.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Engineers select materials based on mechanical requirements. Ductile FCC for formability, strong BCC for load-bearing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Beyond the Basics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Point, line, and planar defects can alter material properties, such as strength and conductivity. All these influence 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Some materials can exist in multiple crystal structures, called polymorphism, under different conditions. Pressure influences this.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Introducing other elements to create alloys can change crystal structure, impacting material properties. This changes the 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X-ray diffraction, electron microscopy, and computational modeling help in characterizing and understanding crystal structures deeply.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Research focuses on designing new materials with tailored crystal structures for specific properties and applications in future research.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Real-World Applications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aluminum alloys are preferred for lightweight aircraft components due to their strength and ductility properties within the aerospace.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BCC iron and steel are widely used for their high strength and load-bearing capabilities in civil works like constructing bridges.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copper is favored for its high electrical conductivity in wiring and electronic components and gadgets because its efficient.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Specific alloys with carefully engineered crystal structures are used in medical implants for biocompatibility and durability.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Crystal structure materials are used in automotive components for efficient use. They are strong, durable, and lightweight as well.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participating in this presentation on crystal structures. Your attention and engagement are highly appreciated, thank you.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hope you found the presentation informative. Feel free to reach out with any questions or for further discussion on the topics.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encourage you to continue exploring the fascinating world of materials science and engineering to know about the crystals deeply.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welcome any opportunities for collaboration or further exploration in this field, for all the future works and collaboration.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once again for your time. We hope this presentation has sparked your interest in material structures. 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Foundation of Materials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Simple Cubic (SC): The Basics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Face-Centered Cubic (FCC): Closely Packed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Body-Centered Cubic (BCC): Strength and Toughness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Comparing the Structures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Density Differences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Mechanical Behavior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Beyond the Basics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Real-World Applications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Foundation of Materials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properties of materials are determined by the arrangement of their atoms. Understanding this arrangement is crucial for material science.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Crystalline materials exhibit a highly ordered, repeating arrangement of atoms, forming a crystal lattice that defines the structure.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unit cell is the smallest repeating unit that possesses the full symmetry of the crystal structure and can recreate it.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There are various types of crystal structures, but the three most common are simple cubic, face-centered cubic, and body-centered cubic.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Different crystal structures impact a material’s density, strength, ductility, and other key properties, directly affecting application.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Simple Cubic (SC): The Basics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a simple cubic structure, atoms are located only at the corners of the cube-shaped unit cell, each shared by eight adjacent cells.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Each atom has a coordination number of 6, meaning it is directly bonded to six neighboring atoms. This affects overall 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atomic packing factor is relatively low. This reflects in fewer atoms per unit volume, influencing density significantly.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Polonium is a rare example of a material that adopts a simple cubic structure. Polonium exhibits these structure rarely.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While simple in concept, SC structures are rare due to their low packing efficiency which limits applications widely.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Face-Centered Cubic (FCC): Closely Packed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structures feature atoms at each corner of the cube and at the center of each face, leading to a denser packing arrangement.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Each atom has a higher coordination number of 12, reflecting the close-packed nature of the structure. Each atoms binds more firmly.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atomic packing factor is high, indicating efficient use of space and contributing to the material's density and strong bonds.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Aluminum, copper, gold, and silver are common examples of metals that crystallize in the FCC structure. They make most use of it.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metals are typically ductile and easily formed, making them suitable for many engineering applications where this is required.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Body-Centered Cubic (BCC): Strength and Toughness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BCC structures have atoms at each corner of the cube and one atom at the center of the cube's body. They are known for stability.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coordination number is 8, indicating a good balance between density and bonding strength. All eight binds each other.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atomic packing factor is intermediate between SC and FCC, offering a compromise between density and atomic spacing.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Iron, tungsten, and chromium are examples of metals that commonly adopt the BCC structure. These atoms are stable.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BCC metals tend to be strong and hard, often used in high-strength applications. They exhibit better stability and firmness.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Comparing the Structures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has the highest, followed by BCC, and then SC. Efficient packing influences properties such as density, especially in FCC.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boasts the highest (12), BCC has 8, and SC has 6. Higher coordination typically equates to stronger bonding between atoms.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metals are often ductile, BCC metals are strong, and SC structures are generally brittle. The properties matters.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Each structure is found in different materials, dictating the materials' use. SC (Polonium), FCC (Aluminum, Copper), BCC (Iron, Tungsten).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Material selection depends on desired properties. For example, FCC aluminum is used for lightweight structures. The properties helps.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Density Differences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efficiency of atomic packing directly affects the density. Structures with higher packing factors generally have higher densities.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FCC structures typically exhibit the highest density among the three due to the efficient arrangement of atoms within the unit cell.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BCC structures have moderate density because of the centered atom influencing packing. They provide a reasonable density amount.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 structures exhibit the lowest density due to atoms only at the corners, leading to less efficient space utilization during arrangement.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density variations is critical for selecting materials in applications where weight is a significant consideration for stability.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2025-07-17T15:44:10Z</dcterms:created>
  <dcterms:modified xsi:type="dcterms:W3CDTF">2025-07-17T15:44:10Z</dcterms:modified>
</cp:coreProperties>
</file>