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DG: Besco Kolkata's Power Solution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Student Project Exploring the DG = Mark - 50, WD - 49 Specifications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the Project: An 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 - 50: Dissecting the Model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Besco Kolkata: The Manufacturing Hub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WD-49: Specifications Unveiled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the Project: An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project embarks on a journey to understand the DG = Mark - 50, exploring its design and purpose within industrial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trace the DG's roots back to Besco Kolkata, West Bengal, highlighting its role in manufacturing reliable power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'DG = Mark - 50' is crucial. This identifier provides insights into its capacity and operational characteristics.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project further investigates 'WD - 49', a specification defining its specific operational parameters and performance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outlines our approach, from initial research to final analysis, showcasing a comprehensive understanding of the DG.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 - 50: Dissecting the Model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detailed look at the major components comprising the DG = Mark - 50, from the engine to the control panel.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DG's operational cycle, including fuel intake, combustion, and power generation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key performance indicators of the Mark - 50, such as power output and efficiency ratings.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Investigating the materials utilized in the Mark - 50's construction, emphasizing durability and thermal properties.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design choices made to enhance its reliability, maintainability, and overall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Besco Kolkata: The Manufacturing Hub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review of the manufacturing processes employed by Besco Kolkata, highlighting quality control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description about the various assembly procedures and methods incorporated for an efficient workflow and production.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insight into the quality inspection and testing phases that occur throughout the process to ensure consistency.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use of cutting-edge technology during the manufacturing for achieving utmost production rate and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Demonstrating the collaborative work environment at Besco to achieve an innovative product.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WD-49: Specifications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WD - 49 outlines the performance thresholds for optimal output.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Conforming to emission and regulatory standards to ensure environmental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limits of its operation in terms of load, fuel, and operating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robust safety measures to protect operators and other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for service and calibration required to ensure optimal functioning of the DG over its lifetime.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to everyone who supported us throughout this project.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would like to acknowledge the invaluable contributions from our mentors and peers.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looking forward to working and exploring new innovations and insights in this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all questions and discussions regarding this project.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hear our presentation and learn from our findings.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2025-07-03T05:11:14Z</dcterms:created>
  <dcterms:modified xsi:type="dcterms:W3CDTF">2025-07-03T05:11:14Z</dcterms:modified>
</cp:coreProperties>
</file>