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Unveiling the Mysteries of Electrical Grounding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Output Instrument Grounding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Output-type instruments include signal sources like power supplies or signal generators connected to other instruments.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DC and low-frequency outputs have plus and minus terminals with a separate case terminal for connection.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 RF generation, the connector's ground side is connected to the case, which is crucial for signal integrity.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Proper grounding techniques are essential when dealing with high-frequency components in output instrument applications.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Implementing robust grounding practices ensures signal integrity and minimizes noise in output instrument setups.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Troubleshooting Grounding Issues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Common grounding issues include excessive noise, signal distortion, and equipment malfunction.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Inspect all ground connections for corrosion, looseness, or damage, which can cause grounding problems.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a multimeter to check ground continuity and resistance, ensuring proper grounding pathways.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 signal isolators to break ground loops and reduce noise in sensitive circuits effectively and with proper use.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Consult a qualified electrician or technician for complex or persistent grounding problems to make things a lot easier.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Best Practices for Electrical Grounding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Adhere to industry best practices for grounding electrical systems and equipment by always keeping things in order.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Always Use high-quality grounding components, such as wires, connectors, and grounding rods, for best grounding.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 regular inspections to maintain safety by checking ground connections and grounding systems frequently.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Keep accurate records of grounding system designs, modifications, and inspections for future reference, or fixes.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Stay informed about changes to electrical codes and standards to maintain compliance and effectiveness.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taking the time to learn about electrical grounding principles and techniques.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appreciate your attention and engagement throughout this presentation. Thank you for being here!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Feel free to reach out if you have any questions or require further clarification on the topics covered.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encourage you to continue expanding your knowledge and skills in electrical safety and grounding.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hope you found this information valuable and applicable to your endeavors to help further your knowledge.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Earth Connection: Grounding Essentials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Normal Input Grounds: A Closer Look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Differential Input: Floating Free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Output Instrument Grounding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Grounding Loops: The Hidden Danger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Input Grounds: Normal vs. Differential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Output Instrument Grounding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Troubleshooting Grounding Issues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Best Practices for Electrical Grounding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Earth Connection: Grounding Essentials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Electric grounding creates a conducting connection between an electrical circuit and the Earth, ensuring safety and stability.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grounding loop provides an easy path for excess current and overloads to safely dissipate into the earth, saving instruments.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Signal ground serves as the reference point and return path for all signal currents within an electrical system or device.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Instrument grounds are vital to protect instruments from damage by creating ground loops.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Grounding is essential to minimize potential instrument damages and maintain operational integrity across electrical systems.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Normal Input Grounds: A Closer Look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Normal input grounding uses a single line for signal flow and a return line. Measuring instruments are good examples.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Instruments like voltmeters, oscilloscopes, and chart recorders typify normal input instruments with a complete ground system.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input of these instruments is referenced to case ground, tied to earth ground via the AC power line's third wire.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Never connect the input ground to a point with earth ground potential to avoid disastrous consequences and safety hazards.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the third wire is plugged in is crucial for maintaining proper grounding and protecting instruments from damage.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Differential Input: Floating Free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Some instruments have differential (floating) inputs, sensing only the voltage difference between two inputs.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voltage common to both inputs (common-mode voltage) is ideally not sensed, focusing solely on the differential voltage.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return signal should be isolated from the case ground in differential input configurations, ensuring accuracy.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reference terminal can be at an arbitrary voltage as long as instrument voltage ratings are observed.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Differential inputs offer grounding flexibility, with either terminal serving as signal ground without disrupting performance.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Output Instrument Grounding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Output-type instruments are signal sources like power supplies or signal generators connected to other instruments.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DC or low-frequency outputs typically have plus and minus terminals, plus a separate case terminal for flexible connection.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separate case terminal in DC and low-frequency outputs can be connected where desired, offering grounding flexibility.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 RF generation, the connector's ground side is connected to the case, crucial for high-frequency signal integrity.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Grounding considerations become especially important when dealing with high-frequency components in output instrument applications.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Grounding Loops: The Hidden Danger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grounding loop occurs when multiple ground connections create unintended current paths, leading to noise and interference.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Grounding loops can cause signal distortion, inaccurate measurements, and even equipment damage due to circulating currents.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Common signs of grounding loops include hum, noise in audio signals, and instability in sensitive electronic circuits.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Strategies for mitigating grounding loops include using isolated grounds, star grounding configurations, and signal isolators.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Implementing proper grounding practices is crucial for preventing and resolving grounding loop issues in electrical systems.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Input Grounds: Normal vs. Differential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Normal inputs use a single line for signal flow with a return line, commonly found in measuring instruments.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input is referenced to case ground and tied to earth ground through the AC power line, which should never be compromised.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Differential inputs sense voltage differences between two inputs, minimizing common-mode voltage effects.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Differential inputs allow either terminal to serve as signal ground, offering flexibility as long as voltage ratings are met.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Selecting the appropriate input grounding technique is critical for accuracy, noise reduction, and overall system performance.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2025-07-16T20:03:57Z</dcterms:created>
  <dcterms:modified xsi:type="dcterms:W3CDTF">2025-07-16T20:03:57Z</dcterms:modified>
</cp:coreProperties>
</file>