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the Mystery: Sudden Infant Death Syndrome (SIDS)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Understanding, Prevention, and Support for Families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Community Involvement: Spreading the Word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Organize community education programs to teach parents and caregivers about safe sleep practices and the risks of SIDS.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Encourage healthcare professionals to incorporate safe sleep education into their routine prenatal and postnatal care.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Partner with local media outlets to disseminate information about SIDS prevention and support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Host fundraising events to support SIDS research and awareness initiatives.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volunteer opportunities for community members to assist with SIDS education and support efforts.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Brighter Future: Hope for Tomorrow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Strive for continuous improvement in SIDS prevention strategies based on the latest research and evidence-based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 families with the knowledge and resources they need to create safe sleep environments for their babies.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 to support research efforts aimed at uncovering the causes of SIDS and developing new prevention strategies.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compassionate care and support to families affected by SIDS, helping them navigate their grief and find hope for the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Honor the memory of babies lost to SIDS by working tirelessly to prevent future tragedies and create a world where every baby has a chance to thrive.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taking the time to learn about Sudden Infant Death Syndrome and how we can work together to prevent it.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support in raising awareness, promoting safe sleep practices, and supporting research is invaluable.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Together, we can make a difference in the lives of families and create a safer world for our children.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more information and resources, please visit [Insert Relevant Website/Organization Here].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Let's continue to work towards a future where no parent has to experience the tragedy of SIDS.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Silent Epidemic: The Reality of SIDS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Decoding the Mystery: What We Know About SIDS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Safe Haven: Safe Sleep Practices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the Crib: Additional Protective Measures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Dispelling Myths: Separating Fact from Fiction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Grief: Support for Families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Research: Moving Towards Answers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Community Involvement: Spreading the Word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Brighter Future: Hope for Tomorrow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Silent Epidemic: The Reality of SIDS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SIDS is the unexplained death of a seemingly healthy infant, typically during sleep, causing immense grief and confusion.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While rates have declined, SIDS continues to affect families worldwide, leaving lasting emotional scars and requiring greater awareness.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sudden and unexpected nature of SIDS makes it a uniquely traumatic experience for parents, siblings, and extended family members.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Raising awareness and promoting research are crucial steps in reducing the incidence of SIDS and providing support to affected families.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While the exact cause is unknown, preventive measures can significantly reduce the risk of SIDS, offering hope and reassurance.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Decoding the Mystery: What We Know About SIDS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Research suggests possible links between SIDS and abnormalities in the brainstem, which controls vital functions like breathing and heart rate.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Studies indicate that genetic factors may play a role in some cases of SIDS, increasing susceptibility to environmental stressors.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Exposure to cigarette smoke, overheating, and unsafe sleep environments are known risk factors for SIDS.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Emerging research explores the potential involvement of the immune system in SIDS, suggesting a possible link to inflammation.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baby's sleep environment, including mattress firmness, bedding, and room temperature, plays a major role.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Safe Haven: Safe Sleep Practices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Always place your baby on their back to sleep, as this has been shown to significantly reduce the risk of SIDS.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a firm mattress in a crib or bassinet that meets safety standards. Avoid soft bedding, pillows, and bumper pads.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 your baby close by sleeping in the same room, but not in the same bed. This can reduce the risk of SIDS.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Dress your baby lightly for sleep and keep the room at a comfortable temperature. Avoid swaddling too tightly or using heavy blankets.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Protect your baby from secondhand smoke, both during pregnancy and after birth. Smoking increases the risk of SIDS.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the Crib: Additional Protective Measures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Breastfeeding has been shown to offer protection against SIDS, likely due to its immune-boosting properties.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Offering a pacifier at naptime and bedtime may reduce the risk of SIDS. Do not force it if the baby refuses.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your baby receives regular medical checkups and vaccinations, as these can help protect against infections that may increase the risk of SIDS.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supervised tummy time when your baby is awake to strengthen their neck and shoulder muscles, but always place them on their back for sleep.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Share information about safe sleep practices with all caregivers, including grandparents, babysitters, and daycare providers.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Dispelling Myths: Separating Fact from Fiction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SIDS is not caused by suffocation or choking. It is a distinct medical condition with complex underlying factors.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SIDS is not contagious and cannot be spread from one baby to another. It is not an infectious disease.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While we cannot eliminate the risk entirely, safe sleep practices can significantly reduce the incidence of SIDS.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SIDS is not the parents fault, it can be very painful to experience this kind of situation, you should seek medical attention.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Although SIDS rates have decreased, it remains a leading cause of infant mortality, highlighting the need for continued research and prevention efforts.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Grief: Support for Families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emotional support and understanding to families who have experienced SIDS, recognizing the unique challenges they face.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 families with support groups where they can share their experiences and find solace in the company of others who understand their grief.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Offer access to professional counseling services to help families cope with the trauma of SIDS and navigate the grieving process.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information about financial assistance programs that can help families cover funeral expenses and other related costs.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opportunities for families to honor and remember their babies through memorial services, events, and online tributes.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Research: Moving Towards Answers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Fund research into the underlying causes of SIDS, including genetic, environmental, and physiological factors.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Improve data collection and analysis to identify trends and risk factors associated with SIDS.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Utilize advanced technologies to study infant sleep patterns, breathing, and heart rate in order to detect potential warning signs.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Foster collaboration among researchers and healthcare professionals worldwide to share knowledge and resources in the fight against SIDS.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Promote public awareness campaigns to educate parents and caregivers about safe sleep practices and the importance of early detection.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2025-05-08T12:04:50Z</dcterms:created>
  <dcterms:modified xsi:type="dcterms:W3CDTF">2025-05-08T12:04:50Z</dcterms:modified>
</cp:coreProperties>
</file>