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Unveiling the Wonders: My Favorite Subject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depths and intricacies of a captivating field of study.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Impact on Personal Growth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broadened my worldview and understanding of complex issues. I see things through a more nuanced lens.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sparked a desire to explore and learn new things. I constantly seek new challenges and opportunities.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sharpened my ability to approach challenges with logic and creativity. I can now approach problems methodically.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Mastering difficult concepts gave me a sense of accomplishment. I feel more confident in my abilities.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instilled a growth mindset, always striving for betterment. I am always willing to learn from my experiences.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Enduring Appeal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is a field that is constantly evolving and pushing boundaries. The subject is always dynamic and exciting.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There are always new things to learn and explore. I constantly stumble upon new and exciting information.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stimulates critical thinking and encourages creative solutions. It requires constant engagement and exploration.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feeling of understanding complex concepts is truly rewarding. The pursuit of knowledge is a source of immense joy.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potential for future innovation and impact is boundless. I am excited to see what the future holds in this field.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listen and to understand my interest in my favorite subject.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 am grateful for the opportunity to share my enthusiasm and knowledge with you all.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 hope you enjoyed hearing about my favorite subject and the exciting discoveries it holds.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 encourage you to explore your own passions and embrace the joy of learning.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I'm happy to answer questions and delve deeper into the topic if you'd like.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World of Discovery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Knowledge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Embracing Challenges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Joy of Learning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Relevance in Today's World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Journey Continues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Resources for Exploration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Impact on Personal Growth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Enduring Appeal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World of Discovery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subject's inherent mystery initially piqued my curiosity. It felt like opening a door to a hidden realm of knowledge.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basic concepts was the first step. It provided a strong base for more advanced exploration.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As I delved deeper, connections and relationships started to emerge. The complexity became more apparent.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thrill of discovery ignited my passion. Every insight felt like a small victory along the way to deeper comprehension.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My quest for knowledge is ongoing and fulfilling. It is a subject that constantly grows and evolves with time.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Knowledge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broadened my understanding beyond surface level. This subject helped me see the world through a different lens.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Analyzing and interpreting information became easier. It sharpened my ability to question and think independently.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Applying concepts to solve real-world challenges helped me. It enhanced my problem-solving capabilities.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sparked new ideas and creative solutions within. This subject pushed me to think outside the box.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Understanding the connections between topics boosted my learning. It helped me connect disparate concepts.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Embracing Challenges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Facing difficult concepts head-on was necessary. It challenged me to push beyond my comfort zone.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Asking for help when needed accelerated my progress. Collaborating with others provided fresh perspectives.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Perseverance paid off in the long run. Learning is a marathon, not a sprint, and it requires patience.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Breakthroughs became more frequent with persistence. Discovering new insights was extremely rewarding.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Acknowledging milestones kept me motivated and focused. Celebrating small victories maintained momentum.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Joy of Learning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thirst for knowledge drove me to explore further. Curiosity served as an endless source of inspiration.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Participating in discussions enhanced my understanding. It strengthened my grasp of concepts.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Applying what I learned in real-world scenarios solidified. This helped deepen my comprehension.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potential for growth and discovery is boundless. I realized I will always be learning.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Learning for the sake of it is an achievement. Discovering and refining my capabilities was great.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Relevance in Today's World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plays a crucial role in solving global challenges. My favorite subject offers practical solutions to real-world issues.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fuels innovation and technological advancements. The study of the subject fosters progress and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intersects with various fields, enhancing understanding. It connects disparate disciplines, offering broader insights.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opens doors to diverse and rewarding career paths. Knowledge of the subject is valuable in multiple professions.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It equips individuals with skills for a rapidly evolving world. It is essential for preparing for the future.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Journey Continues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 plan to delve deeper into advanced concepts in field. Continuing my education is a priority.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Engaging in research will broaden my knowledge and skills. Exploring new avenues is something I desire.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Mentoring others is very important to me. I want to share my understanding and insights with others.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 hope to spark curiosity in others through this passion. I aim to share my passion and inspire others to learn.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journey of discovery is an ongoing adventure for me. I embrace lifelong learning and exploration.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Resources for Exploration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libraries and academic journals provides depth. Researching is a great way to explore the field.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Platforms offer structured learning and expert insights. Online education can provide a flexible way to learn.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Attending events and presentations will help to develop skills. Hands-on experiences are invaluable for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Connecting with peers fosters collaboration and knowledge sharing. I am always happy to share my knowledge.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Seeking guidance from experienced individuals accelerates learning. Mentors provide support and guidance.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2025-07-04T05:39:52Z</dcterms:created>
  <dcterms:modified xsi:type="dcterms:W3CDTF">2025-07-04T05:39:52Z</dcterms:modified>
</cp:coreProperties>
</file>