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20khd7ddkh5ls.cloudfront.net/untitled-artwork_3.png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91ed+EUHhPL._UF1000,1000_QL80_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S/compressed.photo.goodreads.com/books/1632240572i/59046910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h1.redbubble.net/image.2828589984.2964/bg,f8f8f8-flat,750x,075,f-pad,750x1000,f8f8f8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h1.redbubble.net/image.1067559227.8377/fpp,small,lustre,wall_texture,product,750x1000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lmpAX2GcL._UF1000,1000_QL80_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V3FKBScVL._UF1000,1000_QL80_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S/compressed.photo.goodreads.com/books/1335153117i/366330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booksense.com/images/844/410/9780791410844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l6pgk4f88hky.cloudfront.net/2021/06/2015_49_science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zBBpa3OfL._UF1000,1000_QL80_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20khd7ddkh5ls.cloudfront.net/untitled-artwork_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Unveiling the Wonders of Physics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the Science of Matter, Motion, and Energy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91ed+EUHhP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Physics Era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20th Century Transformations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20th century introduced quantum mechanics, revealing the behavior of particles at atomic levels and changing physics fundamentally.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Einstein's theories of relativity reshaped ideas of space, time, and gravity, offering new perspectives on the universe.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Physics advanced with nuclear studies, leading to energy applications and deeper insights into matter's structure.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era built complex models that explained cosmic phenomena, pushing the boundaries of human knowledge.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-na.ssl-images-amazon.com/images/S/compressed.photo.goodreads.com/books/1632240572i/590469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Ideas in Physics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Fundamental Theories and Fields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Classical physics covers mechanics and electromagnetism, providing essential tools for understanding everyday motion and forces.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includes quantum and relativity theories, explaining subatomic particles and the vast universe's structure.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Physics uses scientific methods to test theories through experiments, aiming to uncover natural laws and patterns.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Fields like astrophysics and condensed matter explore specific areas, applying core principles to specialized studies.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h1.redbubble.net/image.2828589984.2964/bg,f8f8f8-flat,750x,075,f-pad,750x1000,f8f8f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Gratitude for Your Engagement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 this journey through physics, where we've explored its rich history and ideas together.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these highlights inspire your own discoveries in the world of science and beyond.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Remember, physics opens doors to endless curiosity; keep questioning and exploring for more knowledge.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heartfelt thank you for your attention—may this presentation spark your interest in the wonders of physics.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Essence of Physics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Ancient Sky Watchers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Roots in Philosophy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Greek Innovations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Medieval Advances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Revolutionary Breakthroughs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Era Physics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Modern Physics Era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Ideas in Physics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h1.redbubble.net/image.1067559227.8377/fpp,small,lustre,wall_texture,product,750x100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Essence of Physics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Core Definition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Physics delves into matter and its basic building blocks, examining how they form the foundation of everything around 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explores the movement and behavior of matter through space and time, revealing patterns that govern daily experiences.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Physics links matter with energy entities, showing how they interact to drive changes in the universe we observe.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As a scientific study, physics investigates fundamental constituents, providing insights into the world's workings based on evidence.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lmpAX2Gc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Ancient Sky Watchers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Human Observations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Ancient astronomy involved tracking stars and planets, laying early groundwork for understanding cosmic patterns and movements.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observations shaped ancient societies, influencing calendars and navigation through simple yet profound sky studies.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astronomers developed ideas about the heavens, connecting human curiosity to the beginnings of physical knowledge.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Their work set the stage for later physics, preserving knowledge that built upon initial celestial explorations.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V3FKBScV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Roots in Philosophy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Nature's Early Explorations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Natural philosophy integrated questions of nature with logical reasoning, forming the early bridge to modern scientific thought.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involved examining everyday phenomena through reasoned inquiry, blending observation with theoretical ideas.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approach evolved concepts of the physical world, influencing how people understood matter and forces.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Natural philosophy paved the way for structured physics by encouraging systematic study of natural events.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-na.ssl-images-amazon.com/images/S/compressed.photo.goodreads.com/books/1335153117i/36633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Greek Innovations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Aristotle's Contributions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Aristotle and Hellenistic thinkers developed theories on motion and elements, establishing key ideas in ancient physics.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explored concepts like forces and change, providing frameworks that influenced later scientific developments.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era combined philosophy with observations, creating enduring models of the physical universe.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Their work formed the basis for mechanics and other areas, shaping how physics progressed through history.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booksense.com/images/844/410/978079141084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Medieval Advances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European and Islamic Insights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Medieval Islamic scholars preserved and expanded Greek ideas, advancing optics and mechanics with new experiments.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Europe, thinkers built on these foundations, integrating philosophy with emerging scientific methods during the Middle Ages.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period maintained ancient texts while adding practical applications, bridging gaps in physical understanding.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Exchanges between regions enriched physics, leading to innovations that carried into the modern era.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l6pgk4f88hky.cloudfront.net/2021/06/2015_49_scienc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Revolutionary Breakthroughs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Dawn of Modern Science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Scientific Revolution introduced figures like Newton, who transformed physics with laws of motion and gravity.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emphasized testing ideas through experiments, shifting physics towards empirical evidence and precise measurements.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era established principles that explained planetary motion and forces, reshaping our view of the cosmos.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Revolutionary ideas laid groundwork for technology, influencing how physics applied to real-world problems.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zBBpa3Of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Era Physics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19th Century Developments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19th century saw advancements in electromagnetism, with discoveries that powered new technologies and machines.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Physics expanded into thermodynamics, explaining heat and energy transfer in engines and industrial processes.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period developed theories of light and waves, enhancing understanding of energy and matter interactions.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Innovations in physics during this time fueled the Industrial Revolution, linking science to practical advancements.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2025-08-25T11:42:17Z</dcterms:created>
  <dcterms:modified xsi:type="dcterms:W3CDTF">2025-08-25T11:42:17Z</dcterms:modified>
</cp:coreProperties>
</file>