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Upholding the Standard: Teacher Responsibilities and Ethics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Core Duties and Ethical Guidelines Shaping Effective Educators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Ethical Conduct: A Shared Responsibility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Teachers serve as role models for ethical behavior, demonstrating integrity and fairness in all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open communication and providing a safe space for students to discuss ethical concerns fosters a culture of integrity.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Incorporating discussions about ethics and values into the curriculum promotes critical thinking and moral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collaborative environment where teachers support each other in upholding ethical standards strengthens the school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Holding oneself and others accountable for ethical conduct reinforces the importance of integrity.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of a Teacher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Teachers have the power to inspire positive change in the lives of their students and the wider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providing a quality education and fostering critical thinking skills, teachers help build brighter futures for their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Teachers empower individuals to reach their full potential and contribute meaningfully to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Teachers play a vital role in shaping future leaders and innovators.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dedication and commitment of teachers make a lasting difference in the world.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participation in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these topics further.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all commit to upholding the highest standards of teaching.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ethical education is a shared responsibility.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make a positive impact on the lives of students.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Cornerstone of Education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Primary Responsibilities: A Closer Look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Principles: Guiding Actions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Professional Development: A Continuous Journey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Positive Relationships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Challenges: Maintaining Professionalism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Legal Considerations: Knowing Your Rights and ...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Ethical Conduct: A Shared Responsibility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of a Teacher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Cornerstone of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Teachers hold immense power, molding young minds and guiding them towards their full potential. Their influence extends far beyond the classroom.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teacher's role encompasses much more than simply delivering lessons. It involves mentoring, inspiring, and fostering a love of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Integrity and ethical conduct are paramount. Teachers must adhere to a strict code of ethics to maintain trust and respect.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learning and development are vital for staying current and effectively meeting the evolving needs of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Teachers actively participate in the school community, collaborating with parents, colleagues, and stakeholders to support student success.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Primary Responsibilities: A Closer Look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Effectively planning, preparing, and delivering engaging lessons that align with curriculum standards is a fundamental duty.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assessing student progress through various methods and providing constructive feedback is essential for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safe, respectful, and conducive learning environment where all students can thrive is crucial.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open and effective communication with parents, guardians, and colleagues is vital for student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Accurately maintaining student records, including attendance, grades, and progress reports, is a key administrative responsibility.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Principles: Guiding Actions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Acting with honesty, fairness, and integrity in all professional interactions is paramount for maintaining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Treating all students with respect, dignity, and impartiality, regardless of their background or abilities, is essential.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the privacy and confidentiality of student information is a legal and ethical obligation.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professional boundaries and avoiding conflicts of interest are vital for upholding ethical standards.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Remaining objective and unbiased in assessing student work and providing feedback ensures fairness and equity.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Professional Development: A Continuous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a commitment to continuous learning and professional growth is crucial for staying current in the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seeking opportunities to enhance teaching skills, such as attending workshops and conferences,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informed about current research and best practices in education allows teachers to refine their approaches.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Collaborating with colleagues, sharing best practices, and learning from each other can enhance teaching effectiveness.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Reflecting on teaching practices and seeking feedback from others can lead to continuous improvement.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Positive Relationships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the needs and interests of students when planning and delivering lessons fosters engagement and motivation.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listening to students and demonstrating empathy builds trust and creates a supportive learning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open and consistent communication with parents and guardians keeps them informed and involved in their child's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Collaborating with parents to address student needs and create a unified support system enhances student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Demonstrating cultural sensitivity and respect for diverse backgrounds fosters inclusivity and understanding.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Challenges: Maintaining Professionalism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effective conflict resolution skills to address disagreements with students, parents, or colleagues is vital.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Practicing stress management techniques to maintain well-being and prevent burnout is essential for long-term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ethical frameworks and seeking guidance when faced with challenging ethical dilemmas ensures responsible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Knowing when to seek support from mentors, colleagues, or administrators when facing difficult situations is crucial.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professional boundaries and avoiding inappropriate relationships with students is paramount.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Legal Considerations: Knowing Your Rights and Responsibilities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student rights, including privacy, due process, and freedom of expression, is essential.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Being aware of potential liability issues and taking steps to mitigate risks is crucial for protecting oneself and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Knowing when and how to report suspected child abuse or neglect is a legal and ethical obligation.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copyright law and respecting intellectual property rights when using materials in the classroom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Familiarizing oneself with special education law and the rights of students with disabilities ensures inclusive practices.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2025-05-11T05:07:29Z</dcterms:created>
  <dcterms:modified xsi:type="dcterms:W3CDTF">2025-05-11T05:07:29Z</dcterms:modified>
</cp:coreProperties>
</file>