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890043/pexels-photo-789004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890043/pexels-photo-789004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Vegetable Forms: A Culinary Journey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Diverse World of Vegetables: Fresh, Frozen, Canned, and Dried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Spot the Difference!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Roadmap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Classify and Conquer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Defend the Importance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052913/pexels-photo-1905291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Spot the Difference!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Variety in Vegetables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Four images showcase vegetables: fresh carrots, frozen peas, canned mushrooms, and dried garlic. These items can be found in different places and state.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audience is prompted to observe differences among the market forms of vegetables in the images. They try to identify the vegetables from the images.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audience is encouraged to reflect on their familiarity with these vegetables. They recall instances of seeing each form at home and in the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activity serves as a gateway to understanding market forms of vegetables. This marks the beginning of the day's lesson.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89562/pexels-photo-648956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Roadmap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Objectives of Vegetable Market Forms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will accurately identify the four distinct market forms of vegetables. These forms include fresh, frozen, canned, and dried vegetables.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will develop a strong appreciation for the importance of vegetables. They will realize the role of the market forms of vegetables in family meals.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will actively participate in a group activity. In that activity, they will classify vegetable pictures into correct market forms through 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lesson aims for a comprehensive understanding. It covers knowledge, feelings, and practical application to enhance skills of the students.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146275/pexels-photo-1214627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Classify and Conquer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Exploration of Vegetable Forms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class divides into two collaborative groups. This encourages peer interaction and teamwork throughout the activity.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group gets picture cards of vegetables. They classify them into fresh, frozen, canned, or dried categories. The group effort brings best result.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group will present their classified results in front of the class. They will write the results on manila paper. The presentation helps to communicate the ideas.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 facilitates a discussion to clarify misconceptions. They give the right information to the students to increase the understanding.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026580/pexels-photo-340265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Defend the Importance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Justifying the Significance of Vegetable Forms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group will defend the importance of market forms of vegetables. They use the information gathered in the past activity.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Guiding Questions are: 'Why do we need to know the market forms of vegetables?' and 'How do they help in cooking, nutrition, and budgeting?'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group provides a concise 1–2 minute presentation. They explain why market forms are important. This increases communication 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 highlights values like wise buying, food safety, and appreciating vegetables. This helps to make responsible students.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47731/pexels-photo-584773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Gratitude for Your Participation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extend my sincere appreciation to each of you. Your active involvement and keen attention made this presentation truly enjoyable and successful.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am grateful for your insightful questions, thoughtful comments, and enthusiastic participation. Your contributions enriched the learning experience for everyone.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hope that this presentation has sparked your curiosity. I encourage you to continue exploring the fascinating world of vegetables and their diverse 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again for your time, attention, and dedication. I wish you all the best in your future endeavors, and I look forward to our next learning opportunity together.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2025-09-24T22:46:33Z</dcterms:created>
  <dcterms:modified xsi:type="dcterms:W3CDTF">2025-09-24T22:46:33Z</dcterms:modified>
</cp:coreProperties>
</file>