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Verbetering van doeltreffendheid met draagtasstelsels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Revolusionering van Materiaalhantering in Moderne Nywerhede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Kliënt Suksesverhale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Tote Systems het werkvloeie in verskeie industrieë getransformeer.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Kliënte rapporteer verbeterde produktiwiteit en doeltreffendheid.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Verbeterde veiligheidsstandaarde in materiaalhanteringsprosesse.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bou van langtermynvennootskappe met tevrede kliënte.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 besighede om suksesvol te wees deur middel van innoverende oplossings.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Gevolgtrekking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Tote Systems bly verbind tot innovasie in materiaalhantering.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Voorbereid om toekomstige uitdagings met gevorderde oplossings die hoof te bied.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Vennootskappe met nywerhede om sukses en doeltreffendheid te bevorder.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Gaan voort om uitnemendheid in diens en produkgehalte te handhaaf.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Sluit aan by die rewolusie in materiaalhantering met Tote Systems.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Inhoudsopgawe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Inleiding tot Tote-stelsels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Industriële draagtasse en vlekvrye staaldraagtasse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Poeiermenger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Vullisdromme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IBC-draagtaskantelaar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Innoverende Ontwerp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Waarom Tote-stelsels kies?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Kliënt Suksesverhale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Gevolgtrekking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Inleiding tot Tote-stelsels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vinnig ontwikkelende nywerhede is doeltreffende materiaalhantering van kritieke belang vir produktiwiteit en produkintegriteit.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Tote Systems bedien die voedsel-, farmaseutiese, chemiese en industriële sektore met pasgemaakte oplossings.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Ons bied industriële draagbare, vlekvrye staaldraagbare, poeiermengers, asblikdumpers en IBC-draagbakkantelaars.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keuse van die regte houers en mengoplossings kan die doeltreffendheid van werkvloei aansienlik verbeter.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Tote Systems is toegewy aan die verskaffing van hoë gehalte, duursame en doeltreffende materiaalhanteringsoplossings.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Industriële draagtasse en vlekvrye staaldraagtasse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Duursaamheid en kontaminasiebeheer is topprioriteite in grootmaatmateriaalhantering.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Ontwerp om swaar vragte te weerstaan, korrosie te weerstaan ​​en veilige berging en vervoer te verseker.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Perfek vir voedsel- en farmaseutiese verwerking, bied sterkte en maklike skoonmaak.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Vlekvrye staaldraers bied langtermynwaarde met hul duursaamheid en maklike onderhoud.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Beide draagtassoorte is ontwerp om produkintegriteit tydens hantering en vervoer te handhaaf.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Poeiermenger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Behoorlike vermenging is van kardinale belang in nywerhede wat met poeiers en korrelmateriale werk.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poeiermenger verseker homogene vermenging met minimale produkverlies.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Ontwerp om naatloos met draagbare masjiene te integreer vir 'n geslote, stofvrye stelsel.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geslote stelsel beskerm beide produkgehalte en werkersveiligheid.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Ontwerp om afval te verminder en operasionele doeltreffendheid te verbeter.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Vullisdromme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Vullisdromme maak materiaalafvoer minder arbeidsintensief en riskant.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Ontwerp vir maklike oplig, kantel en leegmaak van sakke in verwerkingstoerusting.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Gebou met presisie en veiligheid in gedagte om manuele hantering te verminder.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Verseker konsekwente afvoervolumes, wat operasionele vloei verbeter.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 om werkplekbeserings te verminder deur manuele hantering te verminder.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IBC-draagtaskantelaar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IBC Tote Tilter is 'n belangrike hulpmiddel om afval te verminder.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Laat die volle ontlading van inhoud uit sakke toe deur hulle teen die korrekte hoek te kantel.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Perfek vir viskose of poeiermateriale, wat produkherwinning maksimeer.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Verseker sanitêre toestande in sensitiewe omgewings.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IBC Tote Tilter verbeter doeltreffendheid deur produkherwinning te maksimeer.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Innoverende Ontwerp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Tote Systems is bekend vir sy innoverende ontwerp in materiaalhanteringsoplossings.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Toegewy aan uitstaande vervaardigingsgehalte en ongeëwenaarde diens.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Bied 'n omvattende produkreeks om aan uiteenlopende bedryfsbehoeftes te voldoen.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Bied pasgemaakte oplossings vir spesifieke bedryfstoepassings.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Voortdurend die bevordering van bedryfstandaarde met innoverende oplossings.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Waarom Tote-stelsels kies?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Bekend vir innoverende ontwerp en uitstaande vervaardigingsgehalte.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Bied ongeëwenaarde diens om aan kliënte se behoeftes te voldoen.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Het 'n reputasie opgebou vir uitnemendheid in materiaalhanteringsoplossings.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Fokus op 'n kliëntgerigte benadering om aan uiteenlopende behoeftes te voldoen.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Toegewy aan die handhawing en oortrefing van bedryfstandaarde.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2025-06-22T09:56:47Z</dcterms:created>
  <dcterms:modified xsi:type="dcterms:W3CDTF">2025-06-22T09:56:47Z</dcterms:modified>
</cp:coreProperties>
</file>