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3782232/pexels-photo-3782232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782232/pexels-photo-378223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Warta - Cyfrowa transformacja i analiza finansowa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Przegląd rynku, analiza finansowa i plan rozwoju cyfrowego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Spis treści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Wprowadzenie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Analiza finansowa Warta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Wyzwania rynkowe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Wizja transformacji cyfrowej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Propozycje strategiczne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930426/pexels-photo-693042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Wprowadzenie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Warta - lider innowacji na rynku ubezpieczeń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Warta jest jedną z największych firm ubezpieczeniowych w Polsce, z dynamicznym wzrostem składek brutto i innowacjami technologicznymi.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Przedstawienie analizy finansowej, wyzwań rynkowych i strategii transformacji cyfrowej.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816283/pexels-photo-581628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Analiza finansowa Warta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Wyniki finansowe za rok 2023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792,9 mln zł zysku netto w segmencie majątkowym, 113 mln zł w segmencie życiowym.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ROE na poziomie 22,9% oraz SCR na poziomie 168%.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816291/pexels-photo-581629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Wyzwania rynkowe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Konkurencja i potrzeba cyfryzacji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Wzrost konkurencji ze strony startupów InsurTech.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Rosnące wymagania klientów w zakresie cyfrowej obsługi.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782236/pexels-photo-378223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Wizja transformacji cyfrowej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Strategiczne kierunki rozwoju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Wdrożenie RPA w obszarach obsługi klienta i likwidacji szkód.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Migracja do cyfrowych platform ubezpieczeniowych.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296981/pexels-photo-829698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Propozycje strategiczne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Długoterminowy plan rozwoju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Uproszczenie procesów operacyjnych i zwiększenie efektywności.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Lepsze prognozowanie ryzyk i analiza danych klientów.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2025-05-08T10:51:17Z</dcterms:created>
  <dcterms:modified xsi:type="dcterms:W3CDTF">2025-05-08T10:51:17Z</dcterms:modified>
</cp:coreProperties>
</file>