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768190/pexels-photo-327681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Partnership Proposal for Indian Hospitals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Collaboration through the Joint Treatment Plan (JTP) Model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WaruWenJo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We Do &amp; How We Work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Hospitals Partner with WaruWenJo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We Work Together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Partnership Framework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Commitment to Partners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428850/pexels-photo-324288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WaruWenJo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Redefining Global Medical Value Travel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is a structured medical facilitation company connecting international patients with India’s leading healthcare institutions.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focus on transparency, quality, and coordination to simplify global patient access to Indian medical excellence.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systems and standards ensure every patient’s journey is seamless, compliant, and hospital-friendly.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499386/pexels-photo-314993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We Do &amp; How We Work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Bringing the World to Indian Hospitals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manages the complete pre-hospital and in-hospital coordination process for international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ensure patients arrive with confirmed medical plans, complete documentation, and verified treatment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hospital partners receive fully qualified cases, eliminating administrative overhead and risk of incomplete documentation.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Hospitals focus purely on delivering world-class care — we handle everything else around it.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007013/pexels-photo-1100701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Hospitals Partner with WaruWenJo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Value Creation for Indian Healthcare Providers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Access to a steady international patient flow through our global network.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Increased occupancy and international visibility without additional marketing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Zero financial risk—patients arrive with confirmed medical intent and complete documentation.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We maintain transparent coordination, compliance, and structured joint treatment planning with every partner hospital.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506164/pexels-photo-450616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We Work Together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Joint Treatment Plan (JTP) Partnership Model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follow a structured Joint Treatment Plan (JTP) model that aligns hospital care and facilitation processes under one framework.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hospital issues a treatment plan, which we co-manage with the patient to ensure transparency and readiness.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Hospitals receive full payment for their services directly; WaruWenJo receives 15% of the JTP value as a Joint Treatment Referral Fee.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model ensures shared accountability, fairness, and clarity between both parties.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853311/pexels-photo-985331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Partnership Framework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Simple, Secure, and Strategic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1. MOU Signing – Establishing partnership terms and confidentiality.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2. Case Onboarding – We share verified patient profiles and medical histories.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3. Treatment Coordination – Hospital provides JTP quotation and timeline; WaruWenJo manages the patient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4. Post-Treatment Closure – Settlement and reporting handled transparently per JTP agreement.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833837/pexels-photo-3483383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Commitment to Partners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Relationship Built on Trust and Growth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Exclusive patient funnel from verified global networks.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Complete confidentiality in patient handling and partner pricing.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Strict adherence to NABH and JCI collaboration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Continuous operational support and feedback integration for improved outcomes.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2026-01-17T10:57:38Z</dcterms:created>
  <dcterms:modified xsi:type="dcterms:W3CDTF">2026-01-17T10:57:38Z</dcterms:modified>
</cp:coreProperties>
</file>